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1"/>
  </p:notesMasterIdLst>
  <p:sldIdLst>
    <p:sldId id="257" r:id="rId5"/>
    <p:sldId id="279" r:id="rId6"/>
    <p:sldId id="318" r:id="rId7"/>
    <p:sldId id="290" r:id="rId8"/>
    <p:sldId id="291" r:id="rId9"/>
    <p:sldId id="292" r:id="rId10"/>
    <p:sldId id="293" r:id="rId11"/>
    <p:sldId id="311" r:id="rId12"/>
    <p:sldId id="294" r:id="rId13"/>
    <p:sldId id="310" r:id="rId14"/>
    <p:sldId id="295" r:id="rId15"/>
    <p:sldId id="297" r:id="rId16"/>
    <p:sldId id="296" r:id="rId17"/>
    <p:sldId id="309" r:id="rId18"/>
    <p:sldId id="317" r:id="rId19"/>
    <p:sldId id="273" r:id="rId20"/>
    <p:sldId id="303" r:id="rId21"/>
    <p:sldId id="304" r:id="rId22"/>
    <p:sldId id="271" r:id="rId23"/>
    <p:sldId id="312" r:id="rId24"/>
    <p:sldId id="270" r:id="rId25"/>
    <p:sldId id="305" r:id="rId26"/>
    <p:sldId id="287" r:id="rId27"/>
    <p:sldId id="288" r:id="rId28"/>
    <p:sldId id="300" r:id="rId29"/>
    <p:sldId id="299" r:id="rId30"/>
    <p:sldId id="307" r:id="rId31"/>
    <p:sldId id="320" r:id="rId32"/>
    <p:sldId id="268" r:id="rId33"/>
    <p:sldId id="319" r:id="rId34"/>
    <p:sldId id="314" r:id="rId35"/>
    <p:sldId id="313" r:id="rId36"/>
    <p:sldId id="260" r:id="rId37"/>
    <p:sldId id="308" r:id="rId38"/>
    <p:sldId id="301" r:id="rId39"/>
    <p:sldId id="285" r:id="rId40"/>
    <p:sldId id="286" r:id="rId41"/>
    <p:sldId id="2145706408" r:id="rId42"/>
    <p:sldId id="2145706409" r:id="rId43"/>
    <p:sldId id="2145706410" r:id="rId44"/>
    <p:sldId id="278" r:id="rId45"/>
    <p:sldId id="289" r:id="rId46"/>
    <p:sldId id="315" r:id="rId47"/>
    <p:sldId id="266" r:id="rId48"/>
    <p:sldId id="302" r:id="rId49"/>
    <p:sldId id="267" r:id="rId50"/>
  </p:sldIdLst>
  <p:sldSz cx="12192000" cy="6858000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63C1"/>
    <a:srgbClr val="00446A"/>
    <a:srgbClr val="318ECE"/>
    <a:srgbClr val="FFFFFF"/>
    <a:srgbClr val="ECC6C5"/>
    <a:srgbClr val="EAE4C4"/>
    <a:srgbClr val="C9A7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C95569-380C-46AE-A572-AA5191593275}" v="103" dt="2024-05-13T12:50:11.2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crot Françoise" userId="S::francoise.ducrot@sstrn.fr::3484825b-7038-4738-8025-7812ee8f4976" providerId="AD" clId="Web-{007B6C69-6E2C-4DE9-8179-4E276DC24B39}"/>
    <pc:docChg chg="addSld delSld modSld sldOrd">
      <pc:chgData name="Ducrot Françoise" userId="S::francoise.ducrot@sstrn.fr::3484825b-7038-4738-8025-7812ee8f4976" providerId="AD" clId="Web-{007B6C69-6E2C-4DE9-8179-4E276DC24B39}" dt="2024-04-23T14:57:21.650" v="2152" actId="20577"/>
      <pc:docMkLst>
        <pc:docMk/>
      </pc:docMkLst>
      <pc:sldChg chg="ord">
        <pc:chgData name="Ducrot Françoise" userId="S::francoise.ducrot@sstrn.fr::3484825b-7038-4738-8025-7812ee8f4976" providerId="AD" clId="Web-{007B6C69-6E2C-4DE9-8179-4E276DC24B39}" dt="2024-04-23T13:55:20.456" v="0"/>
        <pc:sldMkLst>
          <pc:docMk/>
          <pc:sldMk cId="0" sldId="256"/>
        </pc:sldMkLst>
      </pc:sldChg>
      <pc:sldChg chg="del ord">
        <pc:chgData name="Ducrot Françoise" userId="S::francoise.ducrot@sstrn.fr::3484825b-7038-4738-8025-7812ee8f4976" providerId="AD" clId="Web-{007B6C69-6E2C-4DE9-8179-4E276DC24B39}" dt="2024-04-23T14:38:43.419" v="1799"/>
        <pc:sldMkLst>
          <pc:docMk/>
          <pc:sldMk cId="3422027713" sldId="258"/>
        </pc:sldMkLst>
      </pc:sldChg>
      <pc:sldChg chg="del ord">
        <pc:chgData name="Ducrot Françoise" userId="S::francoise.ducrot@sstrn.fr::3484825b-7038-4738-8025-7812ee8f4976" providerId="AD" clId="Web-{007B6C69-6E2C-4DE9-8179-4E276DC24B39}" dt="2024-04-23T14:56:32.196" v="2149"/>
        <pc:sldMkLst>
          <pc:docMk/>
          <pc:sldMk cId="3800147063" sldId="259"/>
        </pc:sldMkLst>
      </pc:sldChg>
      <pc:sldChg chg="addSp modSp ord">
        <pc:chgData name="Ducrot Françoise" userId="S::francoise.ducrot@sstrn.fr::3484825b-7038-4738-8025-7812ee8f4976" providerId="AD" clId="Web-{007B6C69-6E2C-4DE9-8179-4E276DC24B39}" dt="2024-04-23T14:44:54.204" v="1932" actId="20577"/>
        <pc:sldMkLst>
          <pc:docMk/>
          <pc:sldMk cId="567752796" sldId="260"/>
        </pc:sldMkLst>
        <pc:spChg chg="add mod">
          <ac:chgData name="Ducrot Françoise" userId="S::francoise.ducrot@sstrn.fr::3484825b-7038-4738-8025-7812ee8f4976" providerId="AD" clId="Web-{007B6C69-6E2C-4DE9-8179-4E276DC24B39}" dt="2024-04-23T14:44:54.204" v="1932" actId="20577"/>
          <ac:spMkLst>
            <pc:docMk/>
            <pc:sldMk cId="567752796" sldId="260"/>
            <ac:spMk id="2" creationId="{CDE7F6D7-1B4F-1BCD-F7E9-2F43D67DF08C}"/>
          </ac:spMkLst>
        </pc:spChg>
      </pc:sldChg>
      <pc:sldChg chg="ord">
        <pc:chgData name="Ducrot Françoise" userId="S::francoise.ducrot@sstrn.fr::3484825b-7038-4738-8025-7812ee8f4976" providerId="AD" clId="Web-{007B6C69-6E2C-4DE9-8179-4E276DC24B39}" dt="2024-04-23T14:56:38.337" v="2150"/>
        <pc:sldMkLst>
          <pc:docMk/>
          <pc:sldMk cId="4220431898" sldId="268"/>
        </pc:sldMkLst>
      </pc:sldChg>
      <pc:sldChg chg="modSp">
        <pc:chgData name="Ducrot Françoise" userId="S::francoise.ducrot@sstrn.fr::3484825b-7038-4738-8025-7812ee8f4976" providerId="AD" clId="Web-{007B6C69-6E2C-4DE9-8179-4E276DC24B39}" dt="2024-04-23T14:13:21.127" v="520" actId="20577"/>
        <pc:sldMkLst>
          <pc:docMk/>
          <pc:sldMk cId="1145547347" sldId="270"/>
        </pc:sldMkLst>
        <pc:spChg chg="mod">
          <ac:chgData name="Ducrot Françoise" userId="S::francoise.ducrot@sstrn.fr::3484825b-7038-4738-8025-7812ee8f4976" providerId="AD" clId="Web-{007B6C69-6E2C-4DE9-8179-4E276DC24B39}" dt="2024-04-23T14:07:10.763" v="107" actId="20577"/>
          <ac:spMkLst>
            <pc:docMk/>
            <pc:sldMk cId="1145547347" sldId="270"/>
            <ac:spMk id="3" creationId="{7EAE48B9-6744-FDD4-482A-2C5896931266}"/>
          </ac:spMkLst>
        </pc:spChg>
        <pc:spChg chg="mod">
          <ac:chgData name="Ducrot Françoise" userId="S::francoise.ducrot@sstrn.fr::3484825b-7038-4738-8025-7812ee8f4976" providerId="AD" clId="Web-{007B6C69-6E2C-4DE9-8179-4E276DC24B39}" dt="2024-04-23T14:13:21.127" v="520" actId="20577"/>
          <ac:spMkLst>
            <pc:docMk/>
            <pc:sldMk cId="1145547347" sldId="270"/>
            <ac:spMk id="7" creationId="{5263AF8A-F36E-AA4A-6A01-4DBC7242A43A}"/>
          </ac:spMkLst>
        </pc:spChg>
      </pc:sldChg>
      <pc:sldChg chg="modSp">
        <pc:chgData name="Ducrot Françoise" userId="S::francoise.ducrot@sstrn.fr::3484825b-7038-4738-8025-7812ee8f4976" providerId="AD" clId="Web-{007B6C69-6E2C-4DE9-8179-4E276DC24B39}" dt="2024-04-23T14:57:21.650" v="2152" actId="20577"/>
        <pc:sldMkLst>
          <pc:docMk/>
          <pc:sldMk cId="2353032324" sldId="274"/>
        </pc:sldMkLst>
        <pc:spChg chg="mod">
          <ac:chgData name="Ducrot Françoise" userId="S::francoise.ducrot@sstrn.fr::3484825b-7038-4738-8025-7812ee8f4976" providerId="AD" clId="Web-{007B6C69-6E2C-4DE9-8179-4E276DC24B39}" dt="2024-04-23T14:57:21.650" v="2152" actId="20577"/>
          <ac:spMkLst>
            <pc:docMk/>
            <pc:sldMk cId="2353032324" sldId="274"/>
            <ac:spMk id="3" creationId="{F267C655-8278-162E-B303-81802DFD2B6F}"/>
          </ac:spMkLst>
        </pc:spChg>
      </pc:sldChg>
      <pc:sldChg chg="ord">
        <pc:chgData name="Ducrot Françoise" userId="S::francoise.ducrot@sstrn.fr::3484825b-7038-4738-8025-7812ee8f4976" providerId="AD" clId="Web-{007B6C69-6E2C-4DE9-8179-4E276DC24B39}" dt="2024-04-23T13:56:16.003" v="1"/>
        <pc:sldMkLst>
          <pc:docMk/>
          <pc:sldMk cId="3410674288" sldId="275"/>
        </pc:sldMkLst>
      </pc:sldChg>
      <pc:sldChg chg="ord">
        <pc:chgData name="Ducrot Françoise" userId="S::francoise.ducrot@sstrn.fr::3484825b-7038-4738-8025-7812ee8f4976" providerId="AD" clId="Web-{007B6C69-6E2C-4DE9-8179-4E276DC24B39}" dt="2024-04-23T14:01:50.196" v="26"/>
        <pc:sldMkLst>
          <pc:docMk/>
          <pc:sldMk cId="3855068706" sldId="276"/>
        </pc:sldMkLst>
      </pc:sldChg>
      <pc:sldChg chg="ord">
        <pc:chgData name="Ducrot Françoise" userId="S::francoise.ducrot@sstrn.fr::3484825b-7038-4738-8025-7812ee8f4976" providerId="AD" clId="Web-{007B6C69-6E2C-4DE9-8179-4E276DC24B39}" dt="2024-04-23T14:02:00.227" v="27"/>
        <pc:sldMkLst>
          <pc:docMk/>
          <pc:sldMk cId="78123083" sldId="277"/>
        </pc:sldMkLst>
      </pc:sldChg>
      <pc:sldChg chg="ord">
        <pc:chgData name="Ducrot Françoise" userId="S::francoise.ducrot@sstrn.fr::3484825b-7038-4738-8025-7812ee8f4976" providerId="AD" clId="Web-{007B6C69-6E2C-4DE9-8179-4E276DC24B39}" dt="2024-04-23T14:55:16.274" v="2144"/>
        <pc:sldMkLst>
          <pc:docMk/>
          <pc:sldMk cId="2192167205" sldId="278"/>
        </pc:sldMkLst>
      </pc:sldChg>
      <pc:sldChg chg="modSp">
        <pc:chgData name="Ducrot Françoise" userId="S::francoise.ducrot@sstrn.fr::3484825b-7038-4738-8025-7812ee8f4976" providerId="AD" clId="Web-{007B6C69-6E2C-4DE9-8179-4E276DC24B39}" dt="2024-04-23T14:17:32.928" v="665" actId="20577"/>
        <pc:sldMkLst>
          <pc:docMk/>
          <pc:sldMk cId="25560450" sldId="279"/>
        </pc:sldMkLst>
        <pc:spChg chg="mod">
          <ac:chgData name="Ducrot Françoise" userId="S::francoise.ducrot@sstrn.fr::3484825b-7038-4738-8025-7812ee8f4976" providerId="AD" clId="Web-{007B6C69-6E2C-4DE9-8179-4E276DC24B39}" dt="2024-04-23T14:17:32.928" v="665" actId="20577"/>
          <ac:spMkLst>
            <pc:docMk/>
            <pc:sldMk cId="25560450" sldId="279"/>
            <ac:spMk id="3" creationId="{1E615132-B3F5-13EC-5322-FDA0AC4CD9D9}"/>
          </ac:spMkLst>
        </pc:spChg>
      </pc:sldChg>
      <pc:sldChg chg="ord">
        <pc:chgData name="Ducrot Françoise" userId="S::francoise.ducrot@sstrn.fr::3484825b-7038-4738-8025-7812ee8f4976" providerId="AD" clId="Web-{007B6C69-6E2C-4DE9-8179-4E276DC24B39}" dt="2024-04-23T14:52:10.506" v="2134"/>
        <pc:sldMkLst>
          <pc:docMk/>
          <pc:sldMk cId="1275561406" sldId="285"/>
        </pc:sldMkLst>
      </pc:sldChg>
      <pc:sldChg chg="ord">
        <pc:chgData name="Ducrot Françoise" userId="S::francoise.ducrot@sstrn.fr::3484825b-7038-4738-8025-7812ee8f4976" providerId="AD" clId="Web-{007B6C69-6E2C-4DE9-8179-4E276DC24B39}" dt="2024-04-23T14:54:49.836" v="2143"/>
        <pc:sldMkLst>
          <pc:docMk/>
          <pc:sldMk cId="714102466" sldId="286"/>
        </pc:sldMkLst>
      </pc:sldChg>
      <pc:sldChg chg="ord">
        <pc:chgData name="Ducrot Françoise" userId="S::francoise.ducrot@sstrn.fr::3484825b-7038-4738-8025-7812ee8f4976" providerId="AD" clId="Web-{007B6C69-6E2C-4DE9-8179-4E276DC24B39}" dt="2024-04-23T14:55:31.993" v="2146"/>
        <pc:sldMkLst>
          <pc:docMk/>
          <pc:sldMk cId="2485627744" sldId="289"/>
        </pc:sldMkLst>
      </pc:sldChg>
      <pc:sldChg chg="ord">
        <pc:chgData name="Ducrot Françoise" userId="S::francoise.ducrot@sstrn.fr::3484825b-7038-4738-8025-7812ee8f4976" providerId="AD" clId="Web-{007B6C69-6E2C-4DE9-8179-4E276DC24B39}" dt="2024-04-23T14:55:25.242" v="2145"/>
        <pc:sldMkLst>
          <pc:docMk/>
          <pc:sldMk cId="3262135474" sldId="298"/>
        </pc:sldMkLst>
      </pc:sldChg>
      <pc:sldChg chg="ord">
        <pc:chgData name="Ducrot Françoise" userId="S::francoise.ducrot@sstrn.fr::3484825b-7038-4738-8025-7812ee8f4976" providerId="AD" clId="Web-{007B6C69-6E2C-4DE9-8179-4E276DC24B39}" dt="2024-04-23T14:53:02.491" v="2137"/>
        <pc:sldMkLst>
          <pc:docMk/>
          <pc:sldMk cId="1366934103" sldId="299"/>
        </pc:sldMkLst>
      </pc:sldChg>
      <pc:sldChg chg="ord">
        <pc:chgData name="Ducrot Françoise" userId="S::francoise.ducrot@sstrn.fr::3484825b-7038-4738-8025-7812ee8f4976" providerId="AD" clId="Web-{007B6C69-6E2C-4DE9-8179-4E276DC24B39}" dt="2024-04-23T14:56:28.337" v="2148"/>
        <pc:sldMkLst>
          <pc:docMk/>
          <pc:sldMk cId="1421290386" sldId="300"/>
        </pc:sldMkLst>
      </pc:sldChg>
      <pc:sldChg chg="addSp modSp ord">
        <pc:chgData name="Ducrot Françoise" userId="S::francoise.ducrot@sstrn.fr::3484825b-7038-4738-8025-7812ee8f4976" providerId="AD" clId="Web-{007B6C69-6E2C-4DE9-8179-4E276DC24B39}" dt="2024-04-23T14:51:00.818" v="2130" actId="14100"/>
        <pc:sldMkLst>
          <pc:docMk/>
          <pc:sldMk cId="169377247" sldId="301"/>
        </pc:sldMkLst>
        <pc:spChg chg="mod">
          <ac:chgData name="Ducrot Françoise" userId="S::francoise.ducrot@sstrn.fr::3484825b-7038-4738-8025-7812ee8f4976" providerId="AD" clId="Web-{007B6C69-6E2C-4DE9-8179-4E276DC24B39}" dt="2024-04-23T14:50:06.333" v="2071" actId="14100"/>
          <ac:spMkLst>
            <pc:docMk/>
            <pc:sldMk cId="169377247" sldId="301"/>
            <ac:spMk id="2" creationId="{B0832A28-D746-7375-951C-62C04DB3EC0F}"/>
          </ac:spMkLst>
        </pc:spChg>
        <pc:spChg chg="add mod">
          <ac:chgData name="Ducrot Françoise" userId="S::francoise.ducrot@sstrn.fr::3484825b-7038-4738-8025-7812ee8f4976" providerId="AD" clId="Web-{007B6C69-6E2C-4DE9-8179-4E276DC24B39}" dt="2024-04-23T14:51:00.818" v="2130" actId="14100"/>
          <ac:spMkLst>
            <pc:docMk/>
            <pc:sldMk cId="169377247" sldId="301"/>
            <ac:spMk id="3" creationId="{C9D54579-BE17-0467-FD70-0F8CE80743E7}"/>
          </ac:spMkLst>
        </pc:spChg>
      </pc:sldChg>
      <pc:sldChg chg="addSp modSp ord">
        <pc:chgData name="Ducrot Françoise" userId="S::francoise.ducrot@sstrn.fr::3484825b-7038-4738-8025-7812ee8f4976" providerId="AD" clId="Web-{007B6C69-6E2C-4DE9-8179-4E276DC24B39}" dt="2024-04-23T14:02:05.899" v="30"/>
        <pc:sldMkLst>
          <pc:docMk/>
          <pc:sldMk cId="1946146001" sldId="305"/>
        </pc:sldMkLst>
        <pc:spChg chg="add mod">
          <ac:chgData name="Ducrot Françoise" userId="S::francoise.ducrot@sstrn.fr::3484825b-7038-4738-8025-7812ee8f4976" providerId="AD" clId="Web-{007B6C69-6E2C-4DE9-8179-4E276DC24B39}" dt="2024-04-23T13:59:44.397" v="22" actId="1076"/>
          <ac:spMkLst>
            <pc:docMk/>
            <pc:sldMk cId="1946146001" sldId="305"/>
            <ac:spMk id="3" creationId="{6D6C0A81-C221-57B5-64BB-45F5D6175E29}"/>
          </ac:spMkLst>
        </pc:spChg>
        <pc:picChg chg="mod">
          <ac:chgData name="Ducrot Françoise" userId="S::francoise.ducrot@sstrn.fr::3484825b-7038-4738-8025-7812ee8f4976" providerId="AD" clId="Web-{007B6C69-6E2C-4DE9-8179-4E276DC24B39}" dt="2024-04-23T13:59:47.272" v="23" actId="1076"/>
          <ac:picMkLst>
            <pc:docMk/>
            <pc:sldMk cId="1946146001" sldId="305"/>
            <ac:picMk id="7" creationId="{8E4B46D5-7993-F498-8F53-BBF8350633B8}"/>
          </ac:picMkLst>
        </pc:picChg>
      </pc:sldChg>
      <pc:sldChg chg="ord">
        <pc:chgData name="Ducrot Françoise" userId="S::francoise.ducrot@sstrn.fr::3484825b-7038-4738-8025-7812ee8f4976" providerId="AD" clId="Web-{007B6C69-6E2C-4DE9-8179-4E276DC24B39}" dt="2024-04-23T14:41:28.437" v="1815"/>
        <pc:sldMkLst>
          <pc:docMk/>
          <pc:sldMk cId="2115344099" sldId="307"/>
        </pc:sldMkLst>
      </pc:sldChg>
      <pc:sldChg chg="addSp delSp modSp ord">
        <pc:chgData name="Ducrot Françoise" userId="S::francoise.ducrot@sstrn.fr::3484825b-7038-4738-8025-7812ee8f4976" providerId="AD" clId="Web-{007B6C69-6E2C-4DE9-8179-4E276DC24B39}" dt="2024-04-23T14:48:54.145" v="2065" actId="14100"/>
        <pc:sldMkLst>
          <pc:docMk/>
          <pc:sldMk cId="3950921399" sldId="308"/>
        </pc:sldMkLst>
        <pc:spChg chg="add del mod">
          <ac:chgData name="Ducrot Françoise" userId="S::francoise.ducrot@sstrn.fr::3484825b-7038-4738-8025-7812ee8f4976" providerId="AD" clId="Web-{007B6C69-6E2C-4DE9-8179-4E276DC24B39}" dt="2024-04-23T14:46:59.315" v="1973"/>
          <ac:spMkLst>
            <pc:docMk/>
            <pc:sldMk cId="3950921399" sldId="308"/>
            <ac:spMk id="3" creationId="{6A207F49-565D-F34E-C9D5-AD3A970A65B7}"/>
          </ac:spMkLst>
        </pc:spChg>
        <pc:spChg chg="add mod">
          <ac:chgData name="Ducrot Françoise" userId="S::francoise.ducrot@sstrn.fr::3484825b-7038-4738-8025-7812ee8f4976" providerId="AD" clId="Web-{007B6C69-6E2C-4DE9-8179-4E276DC24B39}" dt="2024-04-23T14:48:54.145" v="2065" actId="14100"/>
          <ac:spMkLst>
            <pc:docMk/>
            <pc:sldMk cId="3950921399" sldId="308"/>
            <ac:spMk id="8" creationId="{5E45F5A5-CF05-B217-F8DA-B3D6F77B7211}"/>
          </ac:spMkLst>
        </pc:spChg>
        <pc:picChg chg="mod">
          <ac:chgData name="Ducrot Françoise" userId="S::francoise.ducrot@sstrn.fr::3484825b-7038-4738-8025-7812ee8f4976" providerId="AD" clId="Web-{007B6C69-6E2C-4DE9-8179-4E276DC24B39}" dt="2024-04-23T14:46:15.627" v="1936" actId="1076"/>
          <ac:picMkLst>
            <pc:docMk/>
            <pc:sldMk cId="3950921399" sldId="308"/>
            <ac:picMk id="7" creationId="{298C98C5-EB41-1B19-79C8-4FBB56115762}"/>
          </ac:picMkLst>
        </pc:picChg>
      </pc:sldChg>
      <pc:sldChg chg="modSp">
        <pc:chgData name="Ducrot Françoise" userId="S::francoise.ducrot@sstrn.fr::3484825b-7038-4738-8025-7812ee8f4976" providerId="AD" clId="Web-{007B6C69-6E2C-4DE9-8179-4E276DC24B39}" dt="2024-04-23T13:57:15.004" v="16" actId="20577"/>
        <pc:sldMkLst>
          <pc:docMk/>
          <pc:sldMk cId="3749917562" sldId="312"/>
        </pc:sldMkLst>
        <pc:spChg chg="mod">
          <ac:chgData name="Ducrot Françoise" userId="S::francoise.ducrot@sstrn.fr::3484825b-7038-4738-8025-7812ee8f4976" providerId="AD" clId="Web-{007B6C69-6E2C-4DE9-8179-4E276DC24B39}" dt="2024-04-23T13:57:15.004" v="16" actId="20577"/>
          <ac:spMkLst>
            <pc:docMk/>
            <pc:sldMk cId="3749917562" sldId="312"/>
            <ac:spMk id="3" creationId="{C9B76352-DED1-7554-2752-7354B3D269E4}"/>
          </ac:spMkLst>
        </pc:spChg>
      </pc:sldChg>
      <pc:sldChg chg="addSp modSp add replId">
        <pc:chgData name="Ducrot Françoise" userId="S::francoise.ducrot@sstrn.fr::3484825b-7038-4738-8025-7812ee8f4976" providerId="AD" clId="Web-{007B6C69-6E2C-4DE9-8179-4E276DC24B39}" dt="2024-04-23T14:44:14.048" v="1872" actId="20577"/>
        <pc:sldMkLst>
          <pc:docMk/>
          <pc:sldMk cId="1481869867" sldId="313"/>
        </pc:sldMkLst>
        <pc:spChg chg="add mod">
          <ac:chgData name="Ducrot Françoise" userId="S::francoise.ducrot@sstrn.fr::3484825b-7038-4738-8025-7812ee8f4976" providerId="AD" clId="Web-{007B6C69-6E2C-4DE9-8179-4E276DC24B39}" dt="2024-04-23T14:44:14.048" v="1872" actId="20577"/>
          <ac:spMkLst>
            <pc:docMk/>
            <pc:sldMk cId="1481869867" sldId="313"/>
            <ac:spMk id="2" creationId="{2F7E9286-153D-77FA-ADF9-D62DB7F4A84B}"/>
          </ac:spMkLst>
        </pc:spChg>
      </pc:sldChg>
      <pc:sldChg chg="addSp modSp new">
        <pc:chgData name="Ducrot Françoise" userId="S::francoise.ducrot@sstrn.fr::3484825b-7038-4738-8025-7812ee8f4976" providerId="AD" clId="Web-{007B6C69-6E2C-4DE9-8179-4E276DC24B39}" dt="2024-04-23T14:43:08.094" v="1832" actId="20577"/>
        <pc:sldMkLst>
          <pc:docMk/>
          <pc:sldMk cId="59872245" sldId="314"/>
        </pc:sldMkLst>
        <pc:spChg chg="mod">
          <ac:chgData name="Ducrot Françoise" userId="S::francoise.ducrot@sstrn.fr::3484825b-7038-4738-8025-7812ee8f4976" providerId="AD" clId="Web-{007B6C69-6E2C-4DE9-8179-4E276DC24B39}" dt="2024-04-23T14:43:08.094" v="1832" actId="20577"/>
          <ac:spMkLst>
            <pc:docMk/>
            <pc:sldMk cId="59872245" sldId="314"/>
            <ac:spMk id="2" creationId="{BDEAC28D-DCE7-2680-B7B2-207A3C36B193}"/>
          </ac:spMkLst>
        </pc:spChg>
        <pc:spChg chg="mod">
          <ac:chgData name="Ducrot Françoise" userId="S::francoise.ducrot@sstrn.fr::3484825b-7038-4738-8025-7812ee8f4976" providerId="AD" clId="Web-{007B6C69-6E2C-4DE9-8179-4E276DC24B39}" dt="2024-04-23T14:38:06.122" v="1792" actId="14100"/>
          <ac:spMkLst>
            <pc:docMk/>
            <pc:sldMk cId="59872245" sldId="314"/>
            <ac:spMk id="3" creationId="{0429D434-5C25-E401-D844-81D144CF5974}"/>
          </ac:spMkLst>
        </pc:spChg>
        <pc:spChg chg="add mod">
          <ac:chgData name="Ducrot Françoise" userId="S::francoise.ducrot@sstrn.fr::3484825b-7038-4738-8025-7812ee8f4976" providerId="AD" clId="Web-{007B6C69-6E2C-4DE9-8179-4E276DC24B39}" dt="2024-04-23T14:39:16.435" v="1800" actId="14100"/>
          <ac:spMkLst>
            <pc:docMk/>
            <pc:sldMk cId="59872245" sldId="314"/>
            <ac:spMk id="49" creationId="{C58E9859-A21B-B27F-723B-7D9A0C3D1C24}"/>
          </ac:spMkLst>
        </pc:spChg>
        <pc:graphicFrameChg chg="add mod">
          <ac:chgData name="Ducrot Françoise" userId="S::francoise.ducrot@sstrn.fr::3484825b-7038-4738-8025-7812ee8f4976" providerId="AD" clId="Web-{007B6C69-6E2C-4DE9-8179-4E276DC24B39}" dt="2024-04-23T14:39:52.358" v="1805" actId="14100"/>
          <ac:graphicFrameMkLst>
            <pc:docMk/>
            <pc:sldMk cId="59872245" sldId="314"/>
            <ac:graphicFrameMk id="8" creationId="{EEA7DAA6-CDC7-1E1E-53C4-C096A0BAF037}"/>
          </ac:graphicFrameMkLst>
        </pc:graphicFrameChg>
      </pc:sldChg>
      <pc:sldChg chg="modSp new del">
        <pc:chgData name="Ducrot Françoise" userId="S::francoise.ducrot@sstrn.fr::3484825b-7038-4738-8025-7812ee8f4976" providerId="AD" clId="Web-{007B6C69-6E2C-4DE9-8179-4E276DC24B39}" dt="2024-04-23T14:43:19.157" v="1833"/>
        <pc:sldMkLst>
          <pc:docMk/>
          <pc:sldMk cId="1321946080" sldId="315"/>
        </pc:sldMkLst>
        <pc:spChg chg="mod">
          <ac:chgData name="Ducrot Françoise" userId="S::francoise.ducrot@sstrn.fr::3484825b-7038-4738-8025-7812ee8f4976" providerId="AD" clId="Web-{007B6C69-6E2C-4DE9-8179-4E276DC24B39}" dt="2024-04-23T14:42:38.297" v="1826" actId="20577"/>
          <ac:spMkLst>
            <pc:docMk/>
            <pc:sldMk cId="1321946080" sldId="315"/>
            <ac:spMk id="2" creationId="{D2065B1B-451A-F6B5-7DFF-E8CE4FA9C56D}"/>
          </ac:spMkLst>
        </pc:spChg>
      </pc:sldChg>
      <pc:sldChg chg="modSp add del replId">
        <pc:chgData name="Ducrot Françoise" userId="S::francoise.ducrot@sstrn.fr::3484825b-7038-4738-8025-7812ee8f4976" providerId="AD" clId="Web-{007B6C69-6E2C-4DE9-8179-4E276DC24B39}" dt="2024-04-23T14:38:41.841" v="1798"/>
        <pc:sldMkLst>
          <pc:docMk/>
          <pc:sldMk cId="3393089428" sldId="315"/>
        </pc:sldMkLst>
        <pc:graphicFrameChg chg="mod">
          <ac:chgData name="Ducrot Françoise" userId="S::francoise.ducrot@sstrn.fr::3484825b-7038-4738-8025-7812ee8f4976" providerId="AD" clId="Web-{007B6C69-6E2C-4DE9-8179-4E276DC24B39}" dt="2024-04-23T14:35:51.991" v="1766" actId="1076"/>
          <ac:graphicFrameMkLst>
            <pc:docMk/>
            <pc:sldMk cId="3393089428" sldId="315"/>
            <ac:graphicFrameMk id="9" creationId="{765B7D93-C589-8954-458D-94468006497E}"/>
          </ac:graphicFrameMkLst>
        </pc:graphicFrameChg>
      </pc:sldChg>
    </pc:docChg>
  </pc:docChgLst>
  <pc:docChgLst>
    <pc:chgData name="Ducrot Françoise" userId="S::francoise.ducrot@sstrn.fr::3484825b-7038-4738-8025-7812ee8f4976" providerId="AD" clId="Web-{324BF242-A690-4EE2-BA12-FE14C865EB5F}"/>
    <pc:docChg chg="addSld modSld sldOrd">
      <pc:chgData name="Ducrot Françoise" userId="S::francoise.ducrot@sstrn.fr::3484825b-7038-4738-8025-7812ee8f4976" providerId="AD" clId="Web-{324BF242-A690-4EE2-BA12-FE14C865EB5F}" dt="2024-04-19T11:30:37.870" v="1421"/>
      <pc:docMkLst>
        <pc:docMk/>
      </pc:docMkLst>
      <pc:sldChg chg="addSp modSp">
        <pc:chgData name="Ducrot Françoise" userId="S::francoise.ducrot@sstrn.fr::3484825b-7038-4738-8025-7812ee8f4976" providerId="AD" clId="Web-{324BF242-A690-4EE2-BA12-FE14C865EB5F}" dt="2024-04-19T11:13:08.101" v="57" actId="20577"/>
        <pc:sldMkLst>
          <pc:docMk/>
          <pc:sldMk cId="0" sldId="256"/>
        </pc:sldMkLst>
        <pc:spChg chg="add mod">
          <ac:chgData name="Ducrot Françoise" userId="S::francoise.ducrot@sstrn.fr::3484825b-7038-4738-8025-7812ee8f4976" providerId="AD" clId="Web-{324BF242-A690-4EE2-BA12-FE14C865EB5F}" dt="2024-04-19T11:13:08.101" v="57" actId="20577"/>
          <ac:spMkLst>
            <pc:docMk/>
            <pc:sldMk cId="0" sldId="256"/>
            <ac:spMk id="11" creationId="{E2A43944-55DA-9103-F2C4-85A7737A88B9}"/>
          </ac:spMkLst>
        </pc:spChg>
        <pc:spChg chg="mod">
          <ac:chgData name="Ducrot Françoise" userId="S::francoise.ducrot@sstrn.fr::3484825b-7038-4738-8025-7812ee8f4976" providerId="AD" clId="Web-{324BF242-A690-4EE2-BA12-FE14C865EB5F}" dt="2024-04-19T11:11:57.365" v="22" actId="1076"/>
          <ac:spMkLst>
            <pc:docMk/>
            <pc:sldMk cId="0" sldId="256"/>
            <ac:spMk id="18" creationId="{BBBDBCC0-1A2A-7C2B-EF40-844650EE9E4E}"/>
          </ac:spMkLst>
        </pc:spChg>
      </pc:sldChg>
      <pc:sldChg chg="modSp">
        <pc:chgData name="Ducrot Françoise" userId="S::francoise.ducrot@sstrn.fr::3484825b-7038-4738-8025-7812ee8f4976" providerId="AD" clId="Web-{324BF242-A690-4EE2-BA12-FE14C865EB5F}" dt="2024-04-19T11:11:34.551" v="20" actId="20577"/>
        <pc:sldMkLst>
          <pc:docMk/>
          <pc:sldMk cId="1118622682" sldId="257"/>
        </pc:sldMkLst>
        <pc:spChg chg="mod">
          <ac:chgData name="Ducrot Françoise" userId="S::francoise.ducrot@sstrn.fr::3484825b-7038-4738-8025-7812ee8f4976" providerId="AD" clId="Web-{324BF242-A690-4EE2-BA12-FE14C865EB5F}" dt="2024-04-19T11:11:34.551" v="20" actId="20577"/>
          <ac:spMkLst>
            <pc:docMk/>
            <pc:sldMk cId="1118622682" sldId="257"/>
            <ac:spMk id="13" creationId="{7A8C38D6-549F-DD1A-19BD-B5179577CFCF}"/>
          </ac:spMkLst>
        </pc:spChg>
      </pc:sldChg>
      <pc:sldChg chg="ord">
        <pc:chgData name="Ducrot Françoise" userId="S::francoise.ducrot@sstrn.fr::3484825b-7038-4738-8025-7812ee8f4976" providerId="AD" clId="Web-{324BF242-A690-4EE2-BA12-FE14C865EB5F}" dt="2024-04-19T11:30:37.870" v="1421"/>
        <pc:sldMkLst>
          <pc:docMk/>
          <pc:sldMk cId="2067583532" sldId="265"/>
        </pc:sldMkLst>
      </pc:sldChg>
      <pc:sldChg chg="delSp modSp ord">
        <pc:chgData name="Ducrot Françoise" userId="S::francoise.ducrot@sstrn.fr::3484825b-7038-4738-8025-7812ee8f4976" providerId="AD" clId="Web-{324BF242-A690-4EE2-BA12-FE14C865EB5F}" dt="2024-04-19T11:21:25.431" v="529" actId="20577"/>
        <pc:sldMkLst>
          <pc:docMk/>
          <pc:sldMk cId="1878102076" sldId="269"/>
        </pc:sldMkLst>
        <pc:spChg chg="mod">
          <ac:chgData name="Ducrot Françoise" userId="S::francoise.ducrot@sstrn.fr::3484825b-7038-4738-8025-7812ee8f4976" providerId="AD" clId="Web-{324BF242-A690-4EE2-BA12-FE14C865EB5F}" dt="2024-04-19T11:21:25.431" v="529" actId="20577"/>
          <ac:spMkLst>
            <pc:docMk/>
            <pc:sldMk cId="1878102076" sldId="269"/>
            <ac:spMk id="2" creationId="{1E51163D-79A6-51E6-67B5-98841F9B7657}"/>
          </ac:spMkLst>
        </pc:spChg>
        <pc:spChg chg="del mod">
          <ac:chgData name="Ducrot Françoise" userId="S::francoise.ducrot@sstrn.fr::3484825b-7038-4738-8025-7812ee8f4976" providerId="AD" clId="Web-{324BF242-A690-4EE2-BA12-FE14C865EB5F}" dt="2024-04-19T11:15:11.964" v="75"/>
          <ac:spMkLst>
            <pc:docMk/>
            <pc:sldMk cId="1878102076" sldId="269"/>
            <ac:spMk id="7" creationId="{9D842A08-0A51-CD1E-5CB2-DDD540DDB1A8}"/>
          </ac:spMkLst>
        </pc:spChg>
      </pc:sldChg>
      <pc:sldChg chg="add replId">
        <pc:chgData name="Ducrot Françoise" userId="S::francoise.ducrot@sstrn.fr::3484825b-7038-4738-8025-7812ee8f4976" providerId="AD" clId="Web-{324BF242-A690-4EE2-BA12-FE14C865EB5F}" dt="2024-04-19T11:14:32.197" v="58"/>
        <pc:sldMkLst>
          <pc:docMk/>
          <pc:sldMk cId="1332121469" sldId="273"/>
        </pc:sldMkLst>
      </pc:sldChg>
      <pc:sldChg chg="modSp new">
        <pc:chgData name="Ducrot Françoise" userId="S::francoise.ducrot@sstrn.fr::3484825b-7038-4738-8025-7812ee8f4976" providerId="AD" clId="Web-{324BF242-A690-4EE2-BA12-FE14C865EB5F}" dt="2024-04-19T11:30:33.854" v="1420" actId="20577"/>
        <pc:sldMkLst>
          <pc:docMk/>
          <pc:sldMk cId="2353032324" sldId="274"/>
        </pc:sldMkLst>
        <pc:spChg chg="mod">
          <ac:chgData name="Ducrot Françoise" userId="S::francoise.ducrot@sstrn.fr::3484825b-7038-4738-8025-7812ee8f4976" providerId="AD" clId="Web-{324BF242-A690-4EE2-BA12-FE14C865EB5F}" dt="2024-04-19T11:21:39.400" v="537" actId="20577"/>
          <ac:spMkLst>
            <pc:docMk/>
            <pc:sldMk cId="2353032324" sldId="274"/>
            <ac:spMk id="2" creationId="{73BF9CA7-3437-F9D8-E18D-AD7E281FB391}"/>
          </ac:spMkLst>
        </pc:spChg>
        <pc:spChg chg="mod">
          <ac:chgData name="Ducrot Françoise" userId="S::francoise.ducrot@sstrn.fr::3484825b-7038-4738-8025-7812ee8f4976" providerId="AD" clId="Web-{324BF242-A690-4EE2-BA12-FE14C865EB5F}" dt="2024-04-19T11:30:33.854" v="1420" actId="20577"/>
          <ac:spMkLst>
            <pc:docMk/>
            <pc:sldMk cId="2353032324" sldId="274"/>
            <ac:spMk id="3" creationId="{F267C655-8278-162E-B303-81802DFD2B6F}"/>
          </ac:spMkLst>
        </pc:spChg>
      </pc:sldChg>
    </pc:docChg>
  </pc:docChgLst>
  <pc:docChgLst>
    <pc:chgData name="Ducrot Françoise" userId="S::francoise.ducrot@sstrn.fr::3484825b-7038-4738-8025-7812ee8f4976" providerId="AD" clId="Web-{9C81EC3C-AB51-4223-AFBA-48694591189A}"/>
    <pc:docChg chg="modSld">
      <pc:chgData name="Ducrot Françoise" userId="S::francoise.ducrot@sstrn.fr::3484825b-7038-4738-8025-7812ee8f4976" providerId="AD" clId="Web-{9C81EC3C-AB51-4223-AFBA-48694591189A}" dt="2024-04-22T15:13:33.808" v="12" actId="20577"/>
      <pc:docMkLst>
        <pc:docMk/>
      </pc:docMkLst>
      <pc:sldChg chg="modSp">
        <pc:chgData name="Ducrot Françoise" userId="S::francoise.ducrot@sstrn.fr::3484825b-7038-4738-8025-7812ee8f4976" providerId="AD" clId="Web-{9C81EC3C-AB51-4223-AFBA-48694591189A}" dt="2024-04-22T15:13:33.808" v="12" actId="20577"/>
        <pc:sldMkLst>
          <pc:docMk/>
          <pc:sldMk cId="2485627744" sldId="289"/>
        </pc:sldMkLst>
        <pc:spChg chg="mod">
          <ac:chgData name="Ducrot Françoise" userId="S::francoise.ducrot@sstrn.fr::3484825b-7038-4738-8025-7812ee8f4976" providerId="AD" clId="Web-{9C81EC3C-AB51-4223-AFBA-48694591189A}" dt="2024-04-22T15:13:33.808" v="12" actId="20577"/>
          <ac:spMkLst>
            <pc:docMk/>
            <pc:sldMk cId="2485627744" sldId="289"/>
            <ac:spMk id="3" creationId="{CDB9EA65-FD14-708A-DDF7-15440D13FB98}"/>
          </ac:spMkLst>
        </pc:spChg>
      </pc:sldChg>
      <pc:sldChg chg="modSp">
        <pc:chgData name="Ducrot Françoise" userId="S::francoise.ducrot@sstrn.fr::3484825b-7038-4738-8025-7812ee8f4976" providerId="AD" clId="Web-{9C81EC3C-AB51-4223-AFBA-48694591189A}" dt="2024-04-22T15:12:34.431" v="9" actId="20577"/>
        <pc:sldMkLst>
          <pc:docMk/>
          <pc:sldMk cId="3022919913" sldId="290"/>
        </pc:sldMkLst>
        <pc:spChg chg="mod">
          <ac:chgData name="Ducrot Françoise" userId="S::francoise.ducrot@sstrn.fr::3484825b-7038-4738-8025-7812ee8f4976" providerId="AD" clId="Web-{9C81EC3C-AB51-4223-AFBA-48694591189A}" dt="2024-04-22T15:12:34.431" v="9" actId="20577"/>
          <ac:spMkLst>
            <pc:docMk/>
            <pc:sldMk cId="3022919913" sldId="290"/>
            <ac:spMk id="14" creationId="{CED73F62-2476-BA67-238F-DDF3D799D623}"/>
          </ac:spMkLst>
        </pc:spChg>
      </pc:sldChg>
    </pc:docChg>
  </pc:docChgLst>
  <pc:docChgLst>
    <pc:chgData name="Ducrot Françoise" userId="S::francoise.ducrot@sstrn.fr::3484825b-7038-4738-8025-7812ee8f4976" providerId="AD" clId="Web-{2291628D-A5B7-45AF-9C24-262A5AC440BA}"/>
    <pc:docChg chg="addSld modSld sldOrd">
      <pc:chgData name="Ducrot Françoise" userId="S::francoise.ducrot@sstrn.fr::3484825b-7038-4738-8025-7812ee8f4976" providerId="AD" clId="Web-{2291628D-A5B7-45AF-9C24-262A5AC440BA}" dt="2024-04-21T13:29:16.439" v="236"/>
      <pc:docMkLst>
        <pc:docMk/>
      </pc:docMkLst>
      <pc:sldChg chg="modSp">
        <pc:chgData name="Ducrot Françoise" userId="S::francoise.ducrot@sstrn.fr::3484825b-7038-4738-8025-7812ee8f4976" providerId="AD" clId="Web-{2291628D-A5B7-45AF-9C24-262A5AC440BA}" dt="2024-04-21T13:03:48.549" v="3" actId="20577"/>
        <pc:sldMkLst>
          <pc:docMk/>
          <pc:sldMk cId="1118622682" sldId="257"/>
        </pc:sldMkLst>
        <pc:spChg chg="mod">
          <ac:chgData name="Ducrot Françoise" userId="S::francoise.ducrot@sstrn.fr::3484825b-7038-4738-8025-7812ee8f4976" providerId="AD" clId="Web-{2291628D-A5B7-45AF-9C24-262A5AC440BA}" dt="2024-04-21T13:03:48.549" v="3" actId="20577"/>
          <ac:spMkLst>
            <pc:docMk/>
            <pc:sldMk cId="1118622682" sldId="257"/>
            <ac:spMk id="13" creationId="{7A8C38D6-549F-DD1A-19BD-B5179577CFCF}"/>
          </ac:spMkLst>
        </pc:spChg>
      </pc:sldChg>
      <pc:sldChg chg="modSp">
        <pc:chgData name="Ducrot Françoise" userId="S::francoise.ducrot@sstrn.fr::3484825b-7038-4738-8025-7812ee8f4976" providerId="AD" clId="Web-{2291628D-A5B7-45AF-9C24-262A5AC440BA}" dt="2024-04-21T13:07:34.138" v="80" actId="20577"/>
        <pc:sldMkLst>
          <pc:docMk/>
          <pc:sldMk cId="1458760687" sldId="266"/>
        </pc:sldMkLst>
        <pc:spChg chg="mod">
          <ac:chgData name="Ducrot Françoise" userId="S::francoise.ducrot@sstrn.fr::3484825b-7038-4738-8025-7812ee8f4976" providerId="AD" clId="Web-{2291628D-A5B7-45AF-9C24-262A5AC440BA}" dt="2024-04-21T13:07:34.138" v="80" actId="20577"/>
          <ac:spMkLst>
            <pc:docMk/>
            <pc:sldMk cId="1458760687" sldId="266"/>
            <ac:spMk id="7" creationId="{B614FA97-256A-CF41-9D1A-5120262E4195}"/>
          </ac:spMkLst>
        </pc:spChg>
      </pc:sldChg>
      <pc:sldChg chg="delSp">
        <pc:chgData name="Ducrot Françoise" userId="S::francoise.ducrot@sstrn.fr::3484825b-7038-4738-8025-7812ee8f4976" providerId="AD" clId="Web-{2291628D-A5B7-45AF-9C24-262A5AC440BA}" dt="2024-04-21T13:15:47.843" v="233"/>
        <pc:sldMkLst>
          <pc:docMk/>
          <pc:sldMk cId="3410674288" sldId="275"/>
        </pc:sldMkLst>
        <pc:picChg chg="del">
          <ac:chgData name="Ducrot Françoise" userId="S::francoise.ducrot@sstrn.fr::3484825b-7038-4738-8025-7812ee8f4976" providerId="AD" clId="Web-{2291628D-A5B7-45AF-9C24-262A5AC440BA}" dt="2024-04-21T13:15:47.843" v="233"/>
          <ac:picMkLst>
            <pc:docMk/>
            <pc:sldMk cId="3410674288" sldId="275"/>
            <ac:picMk id="7" creationId="{70BA804B-CAE9-1A77-0D85-4FA46AA1D17C}"/>
          </ac:picMkLst>
        </pc:picChg>
      </pc:sldChg>
      <pc:sldChg chg="addSp delSp modSp">
        <pc:chgData name="Ducrot Françoise" userId="S::francoise.ducrot@sstrn.fr::3484825b-7038-4738-8025-7812ee8f4976" providerId="AD" clId="Web-{2291628D-A5B7-45AF-9C24-262A5AC440BA}" dt="2024-04-21T13:15:45.077" v="232" actId="20577"/>
        <pc:sldMkLst>
          <pc:docMk/>
          <pc:sldMk cId="3855068706" sldId="276"/>
        </pc:sldMkLst>
        <pc:spChg chg="mod">
          <ac:chgData name="Ducrot Françoise" userId="S::francoise.ducrot@sstrn.fr::3484825b-7038-4738-8025-7812ee8f4976" providerId="AD" clId="Web-{2291628D-A5B7-45AF-9C24-262A5AC440BA}" dt="2024-04-21T13:15:45.077" v="232" actId="20577"/>
          <ac:spMkLst>
            <pc:docMk/>
            <pc:sldMk cId="3855068706" sldId="276"/>
            <ac:spMk id="2" creationId="{8A2A7E28-B669-54B5-11DB-9EBBFE94406B}"/>
          </ac:spMkLst>
        </pc:spChg>
        <pc:spChg chg="mod">
          <ac:chgData name="Ducrot Françoise" userId="S::francoise.ducrot@sstrn.fr::3484825b-7038-4738-8025-7812ee8f4976" providerId="AD" clId="Web-{2291628D-A5B7-45AF-9C24-262A5AC440BA}" dt="2024-04-21T13:09:41.518" v="101" actId="20577"/>
          <ac:spMkLst>
            <pc:docMk/>
            <pc:sldMk cId="3855068706" sldId="276"/>
            <ac:spMk id="3" creationId="{5CA5D7AB-C61C-78C4-235E-5A9BA0907AC3}"/>
          </ac:spMkLst>
        </pc:spChg>
        <pc:picChg chg="mod">
          <ac:chgData name="Ducrot Françoise" userId="S::francoise.ducrot@sstrn.fr::3484825b-7038-4738-8025-7812ee8f4976" providerId="AD" clId="Web-{2291628D-A5B7-45AF-9C24-262A5AC440BA}" dt="2024-04-21T13:11:51.897" v="138" actId="1076"/>
          <ac:picMkLst>
            <pc:docMk/>
            <pc:sldMk cId="3855068706" sldId="276"/>
            <ac:picMk id="7" creationId="{2725A237-61FA-E651-EE78-035725623B6A}"/>
          </ac:picMkLst>
        </pc:picChg>
        <pc:picChg chg="mod">
          <ac:chgData name="Ducrot Françoise" userId="S::francoise.ducrot@sstrn.fr::3484825b-7038-4738-8025-7812ee8f4976" providerId="AD" clId="Web-{2291628D-A5B7-45AF-9C24-262A5AC440BA}" dt="2024-04-21T13:08:58.094" v="82" actId="1076"/>
          <ac:picMkLst>
            <pc:docMk/>
            <pc:sldMk cId="3855068706" sldId="276"/>
            <ac:picMk id="8" creationId="{4523923B-5CD2-D4FA-9CB2-134AFDD4C6EF}"/>
          </ac:picMkLst>
        </pc:picChg>
        <pc:picChg chg="add del mod">
          <ac:chgData name="Ducrot Françoise" userId="S::francoise.ducrot@sstrn.fr::3484825b-7038-4738-8025-7812ee8f4976" providerId="AD" clId="Web-{2291628D-A5B7-45AF-9C24-262A5AC440BA}" dt="2024-04-21T13:15:19.436" v="229"/>
          <ac:picMkLst>
            <pc:docMk/>
            <pc:sldMk cId="3855068706" sldId="276"/>
            <ac:picMk id="10" creationId="{DEF12970-12FE-8A7B-E5E1-69C363606644}"/>
          </ac:picMkLst>
        </pc:picChg>
        <pc:picChg chg="add del">
          <ac:chgData name="Ducrot Françoise" userId="S::francoise.ducrot@sstrn.fr::3484825b-7038-4738-8025-7812ee8f4976" providerId="AD" clId="Web-{2291628D-A5B7-45AF-9C24-262A5AC440BA}" dt="2024-04-21T13:15:16.858" v="228"/>
          <ac:picMkLst>
            <pc:docMk/>
            <pc:sldMk cId="3855068706" sldId="276"/>
            <ac:picMk id="11" creationId="{237DBEFD-A28A-02AD-C94C-929A52C45DB1}"/>
          </ac:picMkLst>
        </pc:picChg>
        <pc:picChg chg="add mod">
          <ac:chgData name="Ducrot Françoise" userId="S::francoise.ducrot@sstrn.fr::3484825b-7038-4738-8025-7812ee8f4976" providerId="AD" clId="Web-{2291628D-A5B7-45AF-9C24-262A5AC440BA}" dt="2024-04-21T13:15:14.826" v="227" actId="1076"/>
          <ac:picMkLst>
            <pc:docMk/>
            <pc:sldMk cId="3855068706" sldId="276"/>
            <ac:picMk id="12" creationId="{A17ECB3E-CC06-47BF-28D1-252CAC6FF677}"/>
          </ac:picMkLst>
        </pc:picChg>
      </pc:sldChg>
      <pc:sldChg chg="modSp">
        <pc:chgData name="Ducrot Françoise" userId="S::francoise.ducrot@sstrn.fr::3484825b-7038-4738-8025-7812ee8f4976" providerId="AD" clId="Web-{2291628D-A5B7-45AF-9C24-262A5AC440BA}" dt="2024-04-21T13:04:58.989" v="7" actId="20577"/>
        <pc:sldMkLst>
          <pc:docMk/>
          <pc:sldMk cId="2192167205" sldId="278"/>
        </pc:sldMkLst>
        <pc:spChg chg="mod">
          <ac:chgData name="Ducrot Françoise" userId="S::francoise.ducrot@sstrn.fr::3484825b-7038-4738-8025-7812ee8f4976" providerId="AD" clId="Web-{2291628D-A5B7-45AF-9C24-262A5AC440BA}" dt="2024-04-21T13:04:58.989" v="7" actId="20577"/>
          <ac:spMkLst>
            <pc:docMk/>
            <pc:sldMk cId="2192167205" sldId="278"/>
            <ac:spMk id="3" creationId="{1FD29799-8E09-8CF9-6B0E-288E2A72FB07}"/>
          </ac:spMkLst>
        </pc:spChg>
      </pc:sldChg>
      <pc:sldChg chg="new ord">
        <pc:chgData name="Ducrot Françoise" userId="S::francoise.ducrot@sstrn.fr::3484825b-7038-4738-8025-7812ee8f4976" providerId="AD" clId="Web-{2291628D-A5B7-45AF-9C24-262A5AC440BA}" dt="2024-04-21T13:29:08.376" v="235"/>
        <pc:sldMkLst>
          <pc:docMk/>
          <pc:sldMk cId="25560450" sldId="279"/>
        </pc:sldMkLst>
      </pc:sldChg>
      <pc:sldChg chg="new">
        <pc:chgData name="Ducrot Françoise" userId="S::francoise.ducrot@sstrn.fr::3484825b-7038-4738-8025-7812ee8f4976" providerId="AD" clId="Web-{2291628D-A5B7-45AF-9C24-262A5AC440BA}" dt="2024-04-21T13:29:16.439" v="236"/>
        <pc:sldMkLst>
          <pc:docMk/>
          <pc:sldMk cId="1167470959" sldId="280"/>
        </pc:sldMkLst>
      </pc:sldChg>
    </pc:docChg>
  </pc:docChgLst>
  <pc:docChgLst>
    <pc:chgData name="Seloula Doria" userId="S::doria.seloula@sstrn.fr::700db2b6-08c6-462a-85e8-8d69b235b618" providerId="AD" clId="Web-{C931F704-BF5F-FF2A-BC92-FB8E4DC5A756}"/>
    <pc:docChg chg="addSld delSld modSld">
      <pc:chgData name="Seloula Doria" userId="S::doria.seloula@sstrn.fr::700db2b6-08c6-462a-85e8-8d69b235b618" providerId="AD" clId="Web-{C931F704-BF5F-FF2A-BC92-FB8E4DC5A756}" dt="2024-04-03T15:36:45.097" v="126" actId="14100"/>
      <pc:docMkLst>
        <pc:docMk/>
      </pc:docMkLst>
      <pc:sldChg chg="addSp delSp modSp">
        <pc:chgData name="Seloula Doria" userId="S::doria.seloula@sstrn.fr::700db2b6-08c6-462a-85e8-8d69b235b618" providerId="AD" clId="Web-{C931F704-BF5F-FF2A-BC92-FB8E4DC5A756}" dt="2024-04-03T15:35:16.374" v="96" actId="1076"/>
        <pc:sldMkLst>
          <pc:docMk/>
          <pc:sldMk cId="0" sldId="256"/>
        </pc:sldMkLst>
        <pc:picChg chg="add mod">
          <ac:chgData name="Seloula Doria" userId="S::doria.seloula@sstrn.fr::700db2b6-08c6-462a-85e8-8d69b235b618" providerId="AD" clId="Web-{C931F704-BF5F-FF2A-BC92-FB8E4DC5A756}" dt="2024-04-03T15:35:16.374" v="96" actId="1076"/>
          <ac:picMkLst>
            <pc:docMk/>
            <pc:sldMk cId="0" sldId="256"/>
            <ac:picMk id="13" creationId="{573A6E60-F2D3-0A40-7814-8248D6F59F06}"/>
          </ac:picMkLst>
        </pc:picChg>
        <pc:picChg chg="del">
          <ac:chgData name="Seloula Doria" userId="S::doria.seloula@sstrn.fr::700db2b6-08c6-462a-85e8-8d69b235b618" providerId="AD" clId="Web-{C931F704-BF5F-FF2A-BC92-FB8E4DC5A756}" dt="2024-04-03T15:35:13.499" v="95"/>
          <ac:picMkLst>
            <pc:docMk/>
            <pc:sldMk cId="0" sldId="256"/>
            <ac:picMk id="38" creationId="{C3B04CEE-8647-618B-92AC-FCA15059C5B1}"/>
          </ac:picMkLst>
        </pc:picChg>
      </pc:sldChg>
      <pc:sldChg chg="modSp">
        <pc:chgData name="Seloula Doria" userId="S::doria.seloula@sstrn.fr::700db2b6-08c6-462a-85e8-8d69b235b618" providerId="AD" clId="Web-{C931F704-BF5F-FF2A-BC92-FB8E4DC5A756}" dt="2024-04-03T15:36:45.097" v="126" actId="14100"/>
        <pc:sldMkLst>
          <pc:docMk/>
          <pc:sldMk cId="1118622682" sldId="257"/>
        </pc:sldMkLst>
        <pc:picChg chg="mod">
          <ac:chgData name="Seloula Doria" userId="S::doria.seloula@sstrn.fr::700db2b6-08c6-462a-85e8-8d69b235b618" providerId="AD" clId="Web-{C931F704-BF5F-FF2A-BC92-FB8E4DC5A756}" dt="2024-04-03T15:36:45.097" v="126" actId="14100"/>
          <ac:picMkLst>
            <pc:docMk/>
            <pc:sldMk cId="1118622682" sldId="257"/>
            <ac:picMk id="12" creationId="{B1A1922D-B4B2-4F86-99FC-F305B854B05C}"/>
          </ac:picMkLst>
        </pc:picChg>
      </pc:sldChg>
      <pc:sldChg chg="addSp delSp">
        <pc:chgData name="Seloula Doria" userId="S::doria.seloula@sstrn.fr::700db2b6-08c6-462a-85e8-8d69b235b618" providerId="AD" clId="Web-{C931F704-BF5F-FF2A-BC92-FB8E4DC5A756}" dt="2024-04-03T15:35:19.421" v="98"/>
        <pc:sldMkLst>
          <pc:docMk/>
          <pc:sldMk cId="3422027713" sldId="258"/>
        </pc:sldMkLst>
        <pc:picChg chg="del">
          <ac:chgData name="Seloula Doria" userId="S::doria.seloula@sstrn.fr::700db2b6-08c6-462a-85e8-8d69b235b618" providerId="AD" clId="Web-{C931F704-BF5F-FF2A-BC92-FB8E4DC5A756}" dt="2024-04-03T15:35:18.984" v="97"/>
          <ac:picMkLst>
            <pc:docMk/>
            <pc:sldMk cId="3422027713" sldId="258"/>
            <ac:picMk id="13" creationId="{F8E79FA9-6D23-1B60-A649-F3DCD9366D38}"/>
          </ac:picMkLst>
        </pc:picChg>
        <pc:picChg chg="add">
          <ac:chgData name="Seloula Doria" userId="S::doria.seloula@sstrn.fr::700db2b6-08c6-462a-85e8-8d69b235b618" providerId="AD" clId="Web-{C931F704-BF5F-FF2A-BC92-FB8E4DC5A756}" dt="2024-04-03T15:35:19.421" v="98"/>
          <ac:picMkLst>
            <pc:docMk/>
            <pc:sldMk cId="3422027713" sldId="258"/>
            <ac:picMk id="27" creationId="{73E7F673-0370-3083-4C52-C01E8818D21E}"/>
          </ac:picMkLst>
        </pc:picChg>
      </pc:sldChg>
      <pc:sldChg chg="addSp delSp modSp">
        <pc:chgData name="Seloula Doria" userId="S::doria.seloula@sstrn.fr::700db2b6-08c6-462a-85e8-8d69b235b618" providerId="AD" clId="Web-{C931F704-BF5F-FF2A-BC92-FB8E4DC5A756}" dt="2024-04-03T15:35:37.703" v="104" actId="14100"/>
        <pc:sldMkLst>
          <pc:docMk/>
          <pc:sldMk cId="3800147063" sldId="259"/>
        </pc:sldMkLst>
        <pc:picChg chg="add">
          <ac:chgData name="Seloula Doria" userId="S::doria.seloula@sstrn.fr::700db2b6-08c6-462a-85e8-8d69b235b618" providerId="AD" clId="Web-{C931F704-BF5F-FF2A-BC92-FB8E4DC5A756}" dt="2024-04-03T15:35:23.359" v="100"/>
          <ac:picMkLst>
            <pc:docMk/>
            <pc:sldMk cId="3800147063" sldId="259"/>
            <ac:picMk id="3" creationId="{51CE6C00-3B0E-8A51-BC38-647097EF96B7}"/>
          </ac:picMkLst>
        </pc:picChg>
        <pc:picChg chg="mod modCrop">
          <ac:chgData name="Seloula Doria" userId="S::doria.seloula@sstrn.fr::700db2b6-08c6-462a-85e8-8d69b235b618" providerId="AD" clId="Web-{C931F704-BF5F-FF2A-BC92-FB8E4DC5A756}" dt="2024-04-03T15:35:37.703" v="104" actId="14100"/>
          <ac:picMkLst>
            <pc:docMk/>
            <pc:sldMk cId="3800147063" sldId="259"/>
            <ac:picMk id="8" creationId="{46FAE496-C4AB-9D23-22CD-365E93A58842}"/>
          </ac:picMkLst>
        </pc:picChg>
        <pc:picChg chg="del">
          <ac:chgData name="Seloula Doria" userId="S::doria.seloula@sstrn.fr::700db2b6-08c6-462a-85e8-8d69b235b618" providerId="AD" clId="Web-{C931F704-BF5F-FF2A-BC92-FB8E4DC5A756}" dt="2024-04-03T15:35:22.921" v="99"/>
          <ac:picMkLst>
            <pc:docMk/>
            <pc:sldMk cId="3800147063" sldId="259"/>
            <ac:picMk id="9" creationId="{1097DBCD-9A96-3523-4F84-D0C29ECB077E}"/>
          </ac:picMkLst>
        </pc:picChg>
      </pc:sldChg>
      <pc:sldChg chg="addSp delSp modSp">
        <pc:chgData name="Seloula Doria" userId="S::doria.seloula@sstrn.fr::700db2b6-08c6-462a-85e8-8d69b235b618" providerId="AD" clId="Web-{C931F704-BF5F-FF2A-BC92-FB8E4DC5A756}" dt="2024-04-03T15:35:49.797" v="106"/>
        <pc:sldMkLst>
          <pc:docMk/>
          <pc:sldMk cId="567752796" sldId="260"/>
        </pc:sldMkLst>
        <pc:spChg chg="del">
          <ac:chgData name="Seloula Doria" userId="S::doria.seloula@sstrn.fr::700db2b6-08c6-462a-85e8-8d69b235b618" providerId="AD" clId="Web-{C931F704-BF5F-FF2A-BC92-FB8E4DC5A756}" dt="2024-04-03T15:27:31.496" v="9"/>
          <ac:spMkLst>
            <pc:docMk/>
            <pc:sldMk cId="567752796" sldId="260"/>
            <ac:spMk id="2" creationId="{D5F505CD-2223-396C-3A93-B4D7283969B1}"/>
          </ac:spMkLst>
        </pc:spChg>
        <pc:spChg chg="del">
          <ac:chgData name="Seloula Doria" userId="S::doria.seloula@sstrn.fr::700db2b6-08c6-462a-85e8-8d69b235b618" providerId="AD" clId="Web-{C931F704-BF5F-FF2A-BC92-FB8E4DC5A756}" dt="2024-04-03T15:27:30.090" v="8"/>
          <ac:spMkLst>
            <pc:docMk/>
            <pc:sldMk cId="567752796" sldId="260"/>
            <ac:spMk id="3" creationId="{AC319788-C321-B3D2-5990-FAE83C8B7A49}"/>
          </ac:spMkLst>
        </pc:spChg>
        <pc:spChg chg="add mod">
          <ac:chgData name="Seloula Doria" userId="S::doria.seloula@sstrn.fr::700db2b6-08c6-462a-85e8-8d69b235b618" providerId="AD" clId="Web-{C931F704-BF5F-FF2A-BC92-FB8E4DC5A756}" dt="2024-04-03T15:27:40.278" v="11" actId="1076"/>
          <ac:spMkLst>
            <pc:docMk/>
            <pc:sldMk cId="567752796" sldId="260"/>
            <ac:spMk id="7" creationId="{2C10E4C7-FA5D-662E-1AC0-90F817C73A4B}"/>
          </ac:spMkLst>
        </pc:spChg>
        <pc:spChg chg="add mod">
          <ac:chgData name="Seloula Doria" userId="S::doria.seloula@sstrn.fr::700db2b6-08c6-462a-85e8-8d69b235b618" providerId="AD" clId="Web-{C931F704-BF5F-FF2A-BC92-FB8E4DC5A756}" dt="2024-04-03T15:27:40.309" v="13" actId="1076"/>
          <ac:spMkLst>
            <pc:docMk/>
            <pc:sldMk cId="567752796" sldId="260"/>
            <ac:spMk id="9" creationId="{1409E9F4-2A3C-4AC9-2D35-69C57BE07777}"/>
          </ac:spMkLst>
        </pc:spChg>
        <pc:spChg chg="add mod">
          <ac:chgData name="Seloula Doria" userId="S::doria.seloula@sstrn.fr::700db2b6-08c6-462a-85e8-8d69b235b618" providerId="AD" clId="Web-{C931F704-BF5F-FF2A-BC92-FB8E4DC5A756}" dt="2024-04-03T15:27:40.324" v="14" actId="1076"/>
          <ac:spMkLst>
            <pc:docMk/>
            <pc:sldMk cId="567752796" sldId="260"/>
            <ac:spMk id="10" creationId="{66E3DF6C-A7D5-105B-3F5D-5FFB5DE55101}"/>
          </ac:spMkLst>
        </pc:spChg>
        <pc:spChg chg="add mod">
          <ac:chgData name="Seloula Doria" userId="S::doria.seloula@sstrn.fr::700db2b6-08c6-462a-85e8-8d69b235b618" providerId="AD" clId="Web-{C931F704-BF5F-FF2A-BC92-FB8E4DC5A756}" dt="2024-04-03T15:27:40.340" v="15" actId="1076"/>
          <ac:spMkLst>
            <pc:docMk/>
            <pc:sldMk cId="567752796" sldId="260"/>
            <ac:spMk id="11" creationId="{3D2B97B8-9431-629B-D774-97DB98C4DE56}"/>
          </ac:spMkLst>
        </pc:spChg>
        <pc:spChg chg="add mod">
          <ac:chgData name="Seloula Doria" userId="S::doria.seloula@sstrn.fr::700db2b6-08c6-462a-85e8-8d69b235b618" providerId="AD" clId="Web-{C931F704-BF5F-FF2A-BC92-FB8E4DC5A756}" dt="2024-04-03T15:27:40.340" v="16" actId="1076"/>
          <ac:spMkLst>
            <pc:docMk/>
            <pc:sldMk cId="567752796" sldId="260"/>
            <ac:spMk id="12" creationId="{09D91044-3443-F328-0369-DC016B4CB873}"/>
          </ac:spMkLst>
        </pc:spChg>
        <pc:spChg chg="add mod">
          <ac:chgData name="Seloula Doria" userId="S::doria.seloula@sstrn.fr::700db2b6-08c6-462a-85e8-8d69b235b618" providerId="AD" clId="Web-{C931F704-BF5F-FF2A-BC92-FB8E4DC5A756}" dt="2024-04-03T15:27:40.356" v="17" actId="1076"/>
          <ac:spMkLst>
            <pc:docMk/>
            <pc:sldMk cId="567752796" sldId="260"/>
            <ac:spMk id="13" creationId="{ED616DA7-60CE-17C9-1A82-78177415CBFB}"/>
          </ac:spMkLst>
        </pc:spChg>
        <pc:spChg chg="add mod">
          <ac:chgData name="Seloula Doria" userId="S::doria.seloula@sstrn.fr::700db2b6-08c6-462a-85e8-8d69b235b618" providerId="AD" clId="Web-{C931F704-BF5F-FF2A-BC92-FB8E4DC5A756}" dt="2024-04-03T15:27:40.371" v="18" actId="1076"/>
          <ac:spMkLst>
            <pc:docMk/>
            <pc:sldMk cId="567752796" sldId="260"/>
            <ac:spMk id="14" creationId="{E22B2F57-1EDF-157E-74E6-3A32649D3190}"/>
          </ac:spMkLst>
        </pc:spChg>
        <pc:spChg chg="add mod">
          <ac:chgData name="Seloula Doria" userId="S::doria.seloula@sstrn.fr::700db2b6-08c6-462a-85e8-8d69b235b618" providerId="AD" clId="Web-{C931F704-BF5F-FF2A-BC92-FB8E4DC5A756}" dt="2024-04-03T15:27:40.387" v="19" actId="1076"/>
          <ac:spMkLst>
            <pc:docMk/>
            <pc:sldMk cId="567752796" sldId="260"/>
            <ac:spMk id="15" creationId="{99F05D2E-BD58-DA33-2BDE-FB56F47A01BE}"/>
          </ac:spMkLst>
        </pc:spChg>
        <pc:spChg chg="add mod">
          <ac:chgData name="Seloula Doria" userId="S::doria.seloula@sstrn.fr::700db2b6-08c6-462a-85e8-8d69b235b618" providerId="AD" clId="Web-{C931F704-BF5F-FF2A-BC92-FB8E4DC5A756}" dt="2024-04-03T15:27:40.434" v="21" actId="1076"/>
          <ac:spMkLst>
            <pc:docMk/>
            <pc:sldMk cId="567752796" sldId="260"/>
            <ac:spMk id="17" creationId="{B1DF9A70-4992-390C-96F5-78D584E3B74D}"/>
          </ac:spMkLst>
        </pc:spChg>
        <pc:picChg chg="add mod">
          <ac:chgData name="Seloula Doria" userId="S::doria.seloula@sstrn.fr::700db2b6-08c6-462a-85e8-8d69b235b618" providerId="AD" clId="Web-{C931F704-BF5F-FF2A-BC92-FB8E4DC5A756}" dt="2024-04-03T15:27:40.293" v="12" actId="1076"/>
          <ac:picMkLst>
            <pc:docMk/>
            <pc:sldMk cId="567752796" sldId="260"/>
            <ac:picMk id="8" creationId="{E95E2CDB-210E-5A45-7CAA-D0D96D7D2199}"/>
          </ac:picMkLst>
        </pc:picChg>
        <pc:picChg chg="add mod">
          <ac:chgData name="Seloula Doria" userId="S::doria.seloula@sstrn.fr::700db2b6-08c6-462a-85e8-8d69b235b618" providerId="AD" clId="Web-{C931F704-BF5F-FF2A-BC92-FB8E4DC5A756}" dt="2024-04-03T15:27:40.418" v="20" actId="1076"/>
          <ac:picMkLst>
            <pc:docMk/>
            <pc:sldMk cId="567752796" sldId="260"/>
            <ac:picMk id="16" creationId="{39331416-C750-E238-356B-27C1013F2FA8}"/>
          </ac:picMkLst>
        </pc:picChg>
        <pc:picChg chg="add mod">
          <ac:chgData name="Seloula Doria" userId="S::doria.seloula@sstrn.fr::700db2b6-08c6-462a-85e8-8d69b235b618" providerId="AD" clId="Web-{C931F704-BF5F-FF2A-BC92-FB8E4DC5A756}" dt="2024-04-03T15:27:40.449" v="22" actId="1076"/>
          <ac:picMkLst>
            <pc:docMk/>
            <pc:sldMk cId="567752796" sldId="260"/>
            <ac:picMk id="18" creationId="{93D74308-7DD0-28E6-BA30-C03216324FDE}"/>
          </ac:picMkLst>
        </pc:picChg>
        <pc:picChg chg="add del">
          <ac:chgData name="Seloula Doria" userId="S::doria.seloula@sstrn.fr::700db2b6-08c6-462a-85e8-8d69b235b618" providerId="AD" clId="Web-{C931F704-BF5F-FF2A-BC92-FB8E4DC5A756}" dt="2024-04-03T15:35:49.391" v="105"/>
          <ac:picMkLst>
            <pc:docMk/>
            <pc:sldMk cId="567752796" sldId="260"/>
            <ac:picMk id="20" creationId="{69DF5C82-9B38-F1AB-E38E-E9E953E6A267}"/>
          </ac:picMkLst>
        </pc:picChg>
        <pc:picChg chg="add">
          <ac:chgData name="Seloula Doria" userId="S::doria.seloula@sstrn.fr::700db2b6-08c6-462a-85e8-8d69b235b618" providerId="AD" clId="Web-{C931F704-BF5F-FF2A-BC92-FB8E4DC5A756}" dt="2024-04-03T15:35:49.797" v="106"/>
          <ac:picMkLst>
            <pc:docMk/>
            <pc:sldMk cId="567752796" sldId="260"/>
            <ac:picMk id="22" creationId="{B14538AB-C6DA-5730-24D9-FCB81B1C267E}"/>
          </ac:picMkLst>
        </pc:picChg>
      </pc:sldChg>
      <pc:sldChg chg="addSp del">
        <pc:chgData name="Seloula Doria" userId="S::doria.seloula@sstrn.fr::700db2b6-08c6-462a-85e8-8d69b235b618" providerId="AD" clId="Web-{C931F704-BF5F-FF2A-BC92-FB8E4DC5A756}" dt="2024-04-03T15:35:58.860" v="110"/>
        <pc:sldMkLst>
          <pc:docMk/>
          <pc:sldMk cId="441822112" sldId="261"/>
        </pc:sldMkLst>
        <pc:picChg chg="add">
          <ac:chgData name="Seloula Doria" userId="S::doria.seloula@sstrn.fr::700db2b6-08c6-462a-85e8-8d69b235b618" providerId="AD" clId="Web-{C931F704-BF5F-FF2A-BC92-FB8E4DC5A756}" dt="2024-04-03T15:34:17.200" v="80"/>
          <ac:picMkLst>
            <pc:docMk/>
            <pc:sldMk cId="441822112" sldId="261"/>
            <ac:picMk id="8" creationId="{5A324C47-7F97-A37B-D252-7BD000FCE4EE}"/>
          </ac:picMkLst>
        </pc:picChg>
      </pc:sldChg>
      <pc:sldChg chg="addSp del">
        <pc:chgData name="Seloula Doria" userId="S::doria.seloula@sstrn.fr::700db2b6-08c6-462a-85e8-8d69b235b618" providerId="AD" clId="Web-{C931F704-BF5F-FF2A-BC92-FB8E4DC5A756}" dt="2024-04-03T15:35:58.860" v="109"/>
        <pc:sldMkLst>
          <pc:docMk/>
          <pc:sldMk cId="536692248" sldId="262"/>
        </pc:sldMkLst>
        <pc:picChg chg="add">
          <ac:chgData name="Seloula Doria" userId="S::doria.seloula@sstrn.fr::700db2b6-08c6-462a-85e8-8d69b235b618" providerId="AD" clId="Web-{C931F704-BF5F-FF2A-BC92-FB8E4DC5A756}" dt="2024-04-03T15:34:18.294" v="81"/>
          <ac:picMkLst>
            <pc:docMk/>
            <pc:sldMk cId="536692248" sldId="262"/>
            <ac:picMk id="8" creationId="{0D8FF64A-490B-276B-1DB2-855151DB4AA8}"/>
          </ac:picMkLst>
        </pc:picChg>
      </pc:sldChg>
      <pc:sldChg chg="addSp del">
        <pc:chgData name="Seloula Doria" userId="S::doria.seloula@sstrn.fr::700db2b6-08c6-462a-85e8-8d69b235b618" providerId="AD" clId="Web-{C931F704-BF5F-FF2A-BC92-FB8E4DC5A756}" dt="2024-04-03T15:35:58.860" v="108"/>
        <pc:sldMkLst>
          <pc:docMk/>
          <pc:sldMk cId="3365156050" sldId="263"/>
        </pc:sldMkLst>
        <pc:picChg chg="add">
          <ac:chgData name="Seloula Doria" userId="S::doria.seloula@sstrn.fr::700db2b6-08c6-462a-85e8-8d69b235b618" providerId="AD" clId="Web-{C931F704-BF5F-FF2A-BC92-FB8E4DC5A756}" dt="2024-04-03T15:34:20.059" v="82"/>
          <ac:picMkLst>
            <pc:docMk/>
            <pc:sldMk cId="3365156050" sldId="263"/>
            <ac:picMk id="8" creationId="{629FA6FF-DEE8-EE6D-29FC-0FC88BD232BB}"/>
          </ac:picMkLst>
        </pc:picChg>
      </pc:sldChg>
      <pc:sldChg chg="addSp del">
        <pc:chgData name="Seloula Doria" userId="S::doria.seloula@sstrn.fr::700db2b6-08c6-462a-85e8-8d69b235b618" providerId="AD" clId="Web-{C931F704-BF5F-FF2A-BC92-FB8E4DC5A756}" dt="2024-04-03T15:35:58.860" v="107"/>
        <pc:sldMkLst>
          <pc:docMk/>
          <pc:sldMk cId="1086455743" sldId="264"/>
        </pc:sldMkLst>
        <pc:picChg chg="add">
          <ac:chgData name="Seloula Doria" userId="S::doria.seloula@sstrn.fr::700db2b6-08c6-462a-85e8-8d69b235b618" providerId="AD" clId="Web-{C931F704-BF5F-FF2A-BC92-FB8E4DC5A756}" dt="2024-04-03T15:34:20.700" v="83"/>
          <ac:picMkLst>
            <pc:docMk/>
            <pc:sldMk cId="1086455743" sldId="264"/>
            <ac:picMk id="8" creationId="{BCA6E77B-DF67-CF48-6DE3-977370EDE682}"/>
          </ac:picMkLst>
        </pc:picChg>
      </pc:sldChg>
      <pc:sldChg chg="addSp delSp modSp">
        <pc:chgData name="Seloula Doria" userId="S::doria.seloula@sstrn.fr::700db2b6-08c6-462a-85e8-8d69b235b618" providerId="AD" clId="Web-{C931F704-BF5F-FF2A-BC92-FB8E4DC5A756}" dt="2024-04-03T15:34:22.778" v="84"/>
        <pc:sldMkLst>
          <pc:docMk/>
          <pc:sldMk cId="2067583532" sldId="265"/>
        </pc:sldMkLst>
        <pc:spChg chg="del">
          <ac:chgData name="Seloula Doria" userId="S::doria.seloula@sstrn.fr::700db2b6-08c6-462a-85e8-8d69b235b618" providerId="AD" clId="Web-{C931F704-BF5F-FF2A-BC92-FB8E4DC5A756}" dt="2024-04-03T15:30:33.535" v="50"/>
          <ac:spMkLst>
            <pc:docMk/>
            <pc:sldMk cId="2067583532" sldId="265"/>
            <ac:spMk id="2" creationId="{6FB9D07A-36D1-9846-7806-4EA3BF86DE44}"/>
          </ac:spMkLst>
        </pc:spChg>
        <pc:spChg chg="del">
          <ac:chgData name="Seloula Doria" userId="S::doria.seloula@sstrn.fr::700db2b6-08c6-462a-85e8-8d69b235b618" providerId="AD" clId="Web-{C931F704-BF5F-FF2A-BC92-FB8E4DC5A756}" dt="2024-04-03T15:30:30.972" v="49"/>
          <ac:spMkLst>
            <pc:docMk/>
            <pc:sldMk cId="2067583532" sldId="265"/>
            <ac:spMk id="3" creationId="{57486CAB-D845-FA3E-C202-9B7DEE7A4E11}"/>
          </ac:spMkLst>
        </pc:spChg>
        <pc:spChg chg="add mod">
          <ac:chgData name="Seloula Doria" userId="S::doria.seloula@sstrn.fr::700db2b6-08c6-462a-85e8-8d69b235b618" providerId="AD" clId="Web-{C931F704-BF5F-FF2A-BC92-FB8E4DC5A756}" dt="2024-04-03T15:31:00.958" v="62" actId="1076"/>
          <ac:spMkLst>
            <pc:docMk/>
            <pc:sldMk cId="2067583532" sldId="265"/>
            <ac:spMk id="8" creationId="{1F617837-B583-71D1-984B-50D66935AA83}"/>
          </ac:spMkLst>
        </pc:spChg>
        <pc:picChg chg="add mod">
          <ac:chgData name="Seloula Doria" userId="S::doria.seloula@sstrn.fr::700db2b6-08c6-462a-85e8-8d69b235b618" providerId="AD" clId="Web-{C931F704-BF5F-FF2A-BC92-FB8E4DC5A756}" dt="2024-04-03T15:30:46.441" v="56" actId="14100"/>
          <ac:picMkLst>
            <pc:docMk/>
            <pc:sldMk cId="2067583532" sldId="265"/>
            <ac:picMk id="7" creationId="{7086D776-19E9-4CD7-1087-C29154581AB2}"/>
          </ac:picMkLst>
        </pc:picChg>
        <pc:picChg chg="add">
          <ac:chgData name="Seloula Doria" userId="S::doria.seloula@sstrn.fr::700db2b6-08c6-462a-85e8-8d69b235b618" providerId="AD" clId="Web-{C931F704-BF5F-FF2A-BC92-FB8E4DC5A756}" dt="2024-04-03T15:34:22.778" v="84"/>
          <ac:picMkLst>
            <pc:docMk/>
            <pc:sldMk cId="2067583532" sldId="265"/>
            <ac:picMk id="10" creationId="{32339688-ED8E-7097-64CC-5482DE88F967}"/>
          </ac:picMkLst>
        </pc:picChg>
      </pc:sldChg>
      <pc:sldChg chg="addSp delSp modSp">
        <pc:chgData name="Seloula Doria" userId="S::doria.seloula@sstrn.fr::700db2b6-08c6-462a-85e8-8d69b235b618" providerId="AD" clId="Web-{C931F704-BF5F-FF2A-BC92-FB8E4DC5A756}" dt="2024-04-03T15:36:15.814" v="120"/>
        <pc:sldMkLst>
          <pc:docMk/>
          <pc:sldMk cId="1458760687" sldId="266"/>
        </pc:sldMkLst>
        <pc:spChg chg="del">
          <ac:chgData name="Seloula Doria" userId="S::doria.seloula@sstrn.fr::700db2b6-08c6-462a-85e8-8d69b235b618" providerId="AD" clId="Web-{C931F704-BF5F-FF2A-BC92-FB8E4DC5A756}" dt="2024-04-03T15:28:37.764" v="24"/>
          <ac:spMkLst>
            <pc:docMk/>
            <pc:sldMk cId="1458760687" sldId="266"/>
            <ac:spMk id="2" creationId="{7ED29D3A-084C-0EC9-BA20-D45808040A7E}"/>
          </ac:spMkLst>
        </pc:spChg>
        <pc:spChg chg="del">
          <ac:chgData name="Seloula Doria" userId="S::doria.seloula@sstrn.fr::700db2b6-08c6-462a-85e8-8d69b235b618" providerId="AD" clId="Web-{C931F704-BF5F-FF2A-BC92-FB8E4DC5A756}" dt="2024-04-03T15:28:34.983" v="23"/>
          <ac:spMkLst>
            <pc:docMk/>
            <pc:sldMk cId="1458760687" sldId="266"/>
            <ac:spMk id="3" creationId="{1E99DCB2-E8DD-7623-302A-C5CD1B9AD950}"/>
          </ac:spMkLst>
        </pc:spChg>
        <pc:spChg chg="add mod">
          <ac:chgData name="Seloula Doria" userId="S::doria.seloula@sstrn.fr::700db2b6-08c6-462a-85e8-8d69b235b618" providerId="AD" clId="Web-{C931F704-BF5F-FF2A-BC92-FB8E4DC5A756}" dt="2024-04-03T15:28:42.608" v="26" actId="1076"/>
          <ac:spMkLst>
            <pc:docMk/>
            <pc:sldMk cId="1458760687" sldId="266"/>
            <ac:spMk id="7" creationId="{B614FA97-256A-CF41-9D1A-5120262E4195}"/>
          </ac:spMkLst>
        </pc:spChg>
        <pc:spChg chg="add">
          <ac:chgData name="Seloula Doria" userId="S::doria.seloula@sstrn.fr::700db2b6-08c6-462a-85e8-8d69b235b618" providerId="AD" clId="Web-{C931F704-BF5F-FF2A-BC92-FB8E4DC5A756}" dt="2024-04-03T15:28:38.155" v="25"/>
          <ac:spMkLst>
            <pc:docMk/>
            <pc:sldMk cId="1458760687" sldId="266"/>
            <ac:spMk id="11" creationId="{1B8FBD51-F82A-5A13-61B3-2DC292470B1C}"/>
          </ac:spMkLst>
        </pc:spChg>
        <pc:spChg chg="add">
          <ac:chgData name="Seloula Doria" userId="S::doria.seloula@sstrn.fr::700db2b6-08c6-462a-85e8-8d69b235b618" providerId="AD" clId="Web-{C931F704-BF5F-FF2A-BC92-FB8E4DC5A756}" dt="2024-04-03T15:28:38.155" v="25"/>
          <ac:spMkLst>
            <pc:docMk/>
            <pc:sldMk cId="1458760687" sldId="266"/>
            <ac:spMk id="12" creationId="{37625DFA-E388-04E4-B01D-CB27A4F092DF}"/>
          </ac:spMkLst>
        </pc:spChg>
        <pc:spChg chg="add">
          <ac:chgData name="Seloula Doria" userId="S::doria.seloula@sstrn.fr::700db2b6-08c6-462a-85e8-8d69b235b618" providerId="AD" clId="Web-{C931F704-BF5F-FF2A-BC92-FB8E4DC5A756}" dt="2024-04-03T15:28:38.155" v="25"/>
          <ac:spMkLst>
            <pc:docMk/>
            <pc:sldMk cId="1458760687" sldId="266"/>
            <ac:spMk id="13" creationId="{08E23E28-3E73-F6DB-2A7B-B82BE8962401}"/>
          </ac:spMkLst>
        </pc:spChg>
        <pc:grpChg chg="add mod">
          <ac:chgData name="Seloula Doria" userId="S::doria.seloula@sstrn.fr::700db2b6-08c6-462a-85e8-8d69b235b618" providerId="AD" clId="Web-{C931F704-BF5F-FF2A-BC92-FB8E4DC5A756}" dt="2024-04-03T15:28:42.639" v="27" actId="1076"/>
          <ac:grpSpMkLst>
            <pc:docMk/>
            <pc:sldMk cId="1458760687" sldId="266"/>
            <ac:grpSpMk id="8" creationId="{6F2461D7-01BC-CB53-3055-4E7E979A8714}"/>
          </ac:grpSpMkLst>
        </pc:grpChg>
        <pc:picChg chg="add mod">
          <ac:chgData name="Seloula Doria" userId="S::doria.seloula@sstrn.fr::700db2b6-08c6-462a-85e8-8d69b235b618" providerId="AD" clId="Web-{C931F704-BF5F-FF2A-BC92-FB8E4DC5A756}" dt="2024-04-03T15:28:42.655" v="28" actId="1076"/>
          <ac:picMkLst>
            <pc:docMk/>
            <pc:sldMk cId="1458760687" sldId="266"/>
            <ac:picMk id="9" creationId="{C9C27BF8-B0D1-DE76-181B-81C541984DFD}"/>
          </ac:picMkLst>
        </pc:picChg>
        <pc:picChg chg="add mod">
          <ac:chgData name="Seloula Doria" userId="S::doria.seloula@sstrn.fr::700db2b6-08c6-462a-85e8-8d69b235b618" providerId="AD" clId="Web-{C931F704-BF5F-FF2A-BC92-FB8E4DC5A756}" dt="2024-04-03T15:28:42.655" v="29" actId="1076"/>
          <ac:picMkLst>
            <pc:docMk/>
            <pc:sldMk cId="1458760687" sldId="266"/>
            <ac:picMk id="10" creationId="{04A29761-8452-FF46-B9DD-5901EE5F576A}"/>
          </ac:picMkLst>
        </pc:picChg>
        <pc:picChg chg="add del">
          <ac:chgData name="Seloula Doria" userId="S::doria.seloula@sstrn.fr::700db2b6-08c6-462a-85e8-8d69b235b618" providerId="AD" clId="Web-{C931F704-BF5F-FF2A-BC92-FB8E4DC5A756}" dt="2024-04-03T15:36:15.392" v="119"/>
          <ac:picMkLst>
            <pc:docMk/>
            <pc:sldMk cId="1458760687" sldId="266"/>
            <ac:picMk id="15" creationId="{FDFA9EEF-F9E6-28BA-EFA6-5DA93507361E}"/>
          </ac:picMkLst>
        </pc:picChg>
        <pc:picChg chg="add">
          <ac:chgData name="Seloula Doria" userId="S::doria.seloula@sstrn.fr::700db2b6-08c6-462a-85e8-8d69b235b618" providerId="AD" clId="Web-{C931F704-BF5F-FF2A-BC92-FB8E4DC5A756}" dt="2024-04-03T15:36:15.814" v="120"/>
          <ac:picMkLst>
            <pc:docMk/>
            <pc:sldMk cId="1458760687" sldId="266"/>
            <ac:picMk id="17" creationId="{C3F69C0C-0981-DDDA-CB11-D0045305FB97}"/>
          </ac:picMkLst>
        </pc:picChg>
      </pc:sldChg>
      <pc:sldChg chg="addSp delSp modSp">
        <pc:chgData name="Seloula Doria" userId="S::doria.seloula@sstrn.fr::700db2b6-08c6-462a-85e8-8d69b235b618" providerId="AD" clId="Web-{C931F704-BF5F-FF2A-BC92-FB8E4DC5A756}" dt="2024-04-03T15:36:36.299" v="125" actId="1076"/>
        <pc:sldMkLst>
          <pc:docMk/>
          <pc:sldMk cId="887115072" sldId="267"/>
        </pc:sldMkLst>
        <pc:spChg chg="del">
          <ac:chgData name="Seloula Doria" userId="S::doria.seloula@sstrn.fr::700db2b6-08c6-462a-85e8-8d69b235b618" providerId="AD" clId="Web-{C931F704-BF5F-FF2A-BC92-FB8E4DC5A756}" dt="2024-04-03T15:29:33.517" v="31"/>
          <ac:spMkLst>
            <pc:docMk/>
            <pc:sldMk cId="887115072" sldId="267"/>
            <ac:spMk id="2" creationId="{B352D9A3-798A-A894-0566-56DA0C60E629}"/>
          </ac:spMkLst>
        </pc:spChg>
        <pc:spChg chg="del">
          <ac:chgData name="Seloula Doria" userId="S::doria.seloula@sstrn.fr::700db2b6-08c6-462a-85e8-8d69b235b618" providerId="AD" clId="Web-{C931F704-BF5F-FF2A-BC92-FB8E4DC5A756}" dt="2024-04-03T15:29:31.188" v="30"/>
          <ac:spMkLst>
            <pc:docMk/>
            <pc:sldMk cId="887115072" sldId="267"/>
            <ac:spMk id="3" creationId="{CC9AD848-E76F-3D0A-72D2-1B90BAE459A9}"/>
          </ac:spMkLst>
        </pc:spChg>
        <pc:spChg chg="add mod">
          <ac:chgData name="Seloula Doria" userId="S::doria.seloula@sstrn.fr::700db2b6-08c6-462a-85e8-8d69b235b618" providerId="AD" clId="Web-{C931F704-BF5F-FF2A-BC92-FB8E4DC5A756}" dt="2024-04-03T15:33:14.838" v="64"/>
          <ac:spMkLst>
            <pc:docMk/>
            <pc:sldMk cId="887115072" sldId="267"/>
            <ac:spMk id="7" creationId="{F9552D1E-2589-BFE1-E94A-06F43C2FABA5}"/>
          </ac:spMkLst>
        </pc:spChg>
        <pc:spChg chg="add mod">
          <ac:chgData name="Seloula Doria" userId="S::doria.seloula@sstrn.fr::700db2b6-08c6-462a-85e8-8d69b235b618" providerId="AD" clId="Web-{C931F704-BF5F-FF2A-BC92-FB8E4DC5A756}" dt="2024-04-03T15:33:14.854" v="65"/>
          <ac:spMkLst>
            <pc:docMk/>
            <pc:sldMk cId="887115072" sldId="267"/>
            <ac:spMk id="8" creationId="{14906122-A894-4DB9-AE07-FD939F2FA3B2}"/>
          </ac:spMkLst>
        </pc:spChg>
        <pc:spChg chg="add mod">
          <ac:chgData name="Seloula Doria" userId="S::doria.seloula@sstrn.fr::700db2b6-08c6-462a-85e8-8d69b235b618" providerId="AD" clId="Web-{C931F704-BF5F-FF2A-BC92-FB8E4DC5A756}" dt="2024-04-03T15:33:14.869" v="66"/>
          <ac:spMkLst>
            <pc:docMk/>
            <pc:sldMk cId="887115072" sldId="267"/>
            <ac:spMk id="10" creationId="{BE8616F8-F03A-749B-1083-FC2E4C3DB856}"/>
          </ac:spMkLst>
        </pc:spChg>
        <pc:spChg chg="add mod">
          <ac:chgData name="Seloula Doria" userId="S::doria.seloula@sstrn.fr::700db2b6-08c6-462a-85e8-8d69b235b618" providerId="AD" clId="Web-{C931F704-BF5F-FF2A-BC92-FB8E4DC5A756}" dt="2024-04-03T15:33:35.683" v="77" actId="1076"/>
          <ac:spMkLst>
            <pc:docMk/>
            <pc:sldMk cId="887115072" sldId="267"/>
            <ac:spMk id="11" creationId="{55432674-5BD9-F1D9-F1C2-622D4A3BE05C}"/>
          </ac:spMkLst>
        </pc:spChg>
        <pc:picChg chg="add mod">
          <ac:chgData name="Seloula Doria" userId="S::doria.seloula@sstrn.fr::700db2b6-08c6-462a-85e8-8d69b235b618" providerId="AD" clId="Web-{C931F704-BF5F-FF2A-BC92-FB8E4DC5A756}" dt="2024-04-03T15:30:13.065" v="48" actId="1076"/>
          <ac:picMkLst>
            <pc:docMk/>
            <pc:sldMk cId="887115072" sldId="267"/>
            <ac:picMk id="9" creationId="{CCB80FCA-C314-5AD1-F0F3-BDFE17C128DA}"/>
          </ac:picMkLst>
        </pc:picChg>
        <pc:picChg chg="add del">
          <ac:chgData name="Seloula Doria" userId="S::doria.seloula@sstrn.fr::700db2b6-08c6-462a-85e8-8d69b235b618" providerId="AD" clId="Web-{C931F704-BF5F-FF2A-BC92-FB8E4DC5A756}" dt="2024-04-03T15:36:20.236" v="123"/>
          <ac:picMkLst>
            <pc:docMk/>
            <pc:sldMk cId="887115072" sldId="267"/>
            <ac:picMk id="13" creationId="{CDC84538-DCB3-C4CF-F294-F719E05D73F6}"/>
          </ac:picMkLst>
        </pc:picChg>
        <pc:picChg chg="add mod">
          <ac:chgData name="Seloula Doria" userId="S::doria.seloula@sstrn.fr::700db2b6-08c6-462a-85e8-8d69b235b618" providerId="AD" clId="Web-{C931F704-BF5F-FF2A-BC92-FB8E4DC5A756}" dt="2024-04-03T15:36:36.299" v="125" actId="1076"/>
          <ac:picMkLst>
            <pc:docMk/>
            <pc:sldMk cId="887115072" sldId="267"/>
            <ac:picMk id="15" creationId="{D3C8AE50-E220-DC6D-0C8B-46EB0C34A2A0}"/>
          </ac:picMkLst>
        </pc:picChg>
      </pc:sldChg>
      <pc:sldChg chg="addSp modSp">
        <pc:chgData name="Seloula Doria" userId="S::doria.seloula@sstrn.fr::700db2b6-08c6-462a-85e8-8d69b235b618" providerId="AD" clId="Web-{C931F704-BF5F-FF2A-BC92-FB8E4DC5A756}" dt="2024-04-03T15:35:04.389" v="92"/>
        <pc:sldMkLst>
          <pc:docMk/>
          <pc:sldMk cId="4220431898" sldId="268"/>
        </pc:sldMkLst>
        <pc:spChg chg="mod">
          <ac:chgData name="Seloula Doria" userId="S::doria.seloula@sstrn.fr::700db2b6-08c6-462a-85e8-8d69b235b618" providerId="AD" clId="Web-{C931F704-BF5F-FF2A-BC92-FB8E4DC5A756}" dt="2024-04-03T15:26:48.166" v="0" actId="1076"/>
          <ac:spMkLst>
            <pc:docMk/>
            <pc:sldMk cId="4220431898" sldId="268"/>
            <ac:spMk id="5" creationId="{FD3E3F04-09CC-7671-A948-96FD6B625BC0}"/>
          </ac:spMkLst>
        </pc:spChg>
        <pc:spChg chg="add mod">
          <ac:chgData name="Seloula Doria" userId="S::doria.seloula@sstrn.fr::700db2b6-08c6-462a-85e8-8d69b235b618" providerId="AD" clId="Web-{C931F704-BF5F-FF2A-BC92-FB8E4DC5A756}" dt="2024-04-03T15:26:59.104" v="5" actId="1076"/>
          <ac:spMkLst>
            <pc:docMk/>
            <pc:sldMk cId="4220431898" sldId="268"/>
            <ac:spMk id="9" creationId="{131B6547-C81E-AE44-CCA1-506793A2B1F9}"/>
          </ac:spMkLst>
        </pc:spChg>
        <pc:spChg chg="add mod">
          <ac:chgData name="Seloula Doria" userId="S::doria.seloula@sstrn.fr::700db2b6-08c6-462a-85e8-8d69b235b618" providerId="AD" clId="Web-{C931F704-BF5F-FF2A-BC92-FB8E4DC5A756}" dt="2024-04-03T15:26:59.104" v="6" actId="1076"/>
          <ac:spMkLst>
            <pc:docMk/>
            <pc:sldMk cId="4220431898" sldId="268"/>
            <ac:spMk id="10" creationId="{53B154D0-973F-CBFD-83BA-9AA0BAB0700C}"/>
          </ac:spMkLst>
        </pc:spChg>
        <pc:spChg chg="add mod">
          <ac:chgData name="Seloula Doria" userId="S::doria.seloula@sstrn.fr::700db2b6-08c6-462a-85e8-8d69b235b618" providerId="AD" clId="Web-{C931F704-BF5F-FF2A-BC92-FB8E4DC5A756}" dt="2024-04-03T15:26:59.120" v="7" actId="1076"/>
          <ac:spMkLst>
            <pc:docMk/>
            <pc:sldMk cId="4220431898" sldId="268"/>
            <ac:spMk id="11" creationId="{2D13B153-24DD-6176-FBF2-9791FC3E4825}"/>
          </ac:spMkLst>
        </pc:spChg>
        <pc:picChg chg="add mod">
          <ac:chgData name="Seloula Doria" userId="S::doria.seloula@sstrn.fr::700db2b6-08c6-462a-85e8-8d69b235b618" providerId="AD" clId="Web-{C931F704-BF5F-FF2A-BC92-FB8E4DC5A756}" dt="2024-04-03T15:26:59.073" v="2" actId="1076"/>
          <ac:picMkLst>
            <pc:docMk/>
            <pc:sldMk cId="4220431898" sldId="268"/>
            <ac:picMk id="6" creationId="{78184085-5BCE-F60B-EDFA-28F3C3C14AC0}"/>
          </ac:picMkLst>
        </pc:picChg>
        <pc:picChg chg="add mod">
          <ac:chgData name="Seloula Doria" userId="S::doria.seloula@sstrn.fr::700db2b6-08c6-462a-85e8-8d69b235b618" providerId="AD" clId="Web-{C931F704-BF5F-FF2A-BC92-FB8E4DC5A756}" dt="2024-04-03T15:26:59.088" v="3" actId="1076"/>
          <ac:picMkLst>
            <pc:docMk/>
            <pc:sldMk cId="4220431898" sldId="268"/>
            <ac:picMk id="7" creationId="{EFAE52FD-98E4-8259-4A3D-26E52F9FDA23}"/>
          </ac:picMkLst>
        </pc:picChg>
        <pc:picChg chg="add mod">
          <ac:chgData name="Seloula Doria" userId="S::doria.seloula@sstrn.fr::700db2b6-08c6-462a-85e8-8d69b235b618" providerId="AD" clId="Web-{C931F704-BF5F-FF2A-BC92-FB8E4DC5A756}" dt="2024-04-03T15:26:59.088" v="4" actId="1076"/>
          <ac:picMkLst>
            <pc:docMk/>
            <pc:sldMk cId="4220431898" sldId="268"/>
            <ac:picMk id="8" creationId="{89162649-318D-EF0C-73CD-45E91CA63B2C}"/>
          </ac:picMkLst>
        </pc:picChg>
        <pc:picChg chg="add mod modCrop">
          <ac:chgData name="Seloula Doria" userId="S::doria.seloula@sstrn.fr::700db2b6-08c6-462a-85e8-8d69b235b618" providerId="AD" clId="Web-{C931F704-BF5F-FF2A-BC92-FB8E4DC5A756}" dt="2024-04-03T15:35:04.389" v="92"/>
          <ac:picMkLst>
            <pc:docMk/>
            <pc:sldMk cId="4220431898" sldId="268"/>
            <ac:picMk id="13" creationId="{D05BB751-77C4-75D3-5EBF-38584F667E0F}"/>
          </ac:picMkLst>
        </pc:picChg>
      </pc:sldChg>
      <pc:sldChg chg="addSp new">
        <pc:chgData name="Seloula Doria" userId="S::doria.seloula@sstrn.fr::700db2b6-08c6-462a-85e8-8d69b235b618" providerId="AD" clId="Web-{C931F704-BF5F-FF2A-BC92-FB8E4DC5A756}" dt="2024-04-03T15:36:06.658" v="114"/>
        <pc:sldMkLst>
          <pc:docMk/>
          <pc:sldMk cId="1878102076" sldId="269"/>
        </pc:sldMkLst>
        <pc:picChg chg="add">
          <ac:chgData name="Seloula Doria" userId="S::doria.seloula@sstrn.fr::700db2b6-08c6-462a-85e8-8d69b235b618" providerId="AD" clId="Web-{C931F704-BF5F-FF2A-BC92-FB8E4DC5A756}" dt="2024-04-03T15:36:06.658" v="114"/>
          <ac:picMkLst>
            <pc:docMk/>
            <pc:sldMk cId="1878102076" sldId="269"/>
            <ac:picMk id="8" creationId="{FF2532A6-DEDA-C108-AE22-3C9405A760E7}"/>
          </ac:picMkLst>
        </pc:picChg>
      </pc:sldChg>
      <pc:sldChg chg="addSp new">
        <pc:chgData name="Seloula Doria" userId="S::doria.seloula@sstrn.fr::700db2b6-08c6-462a-85e8-8d69b235b618" providerId="AD" clId="Web-{C931F704-BF5F-FF2A-BC92-FB8E4DC5A756}" dt="2024-04-03T15:36:08.236" v="115"/>
        <pc:sldMkLst>
          <pc:docMk/>
          <pc:sldMk cId="1145547347" sldId="270"/>
        </pc:sldMkLst>
        <pc:picChg chg="add">
          <ac:chgData name="Seloula Doria" userId="S::doria.seloula@sstrn.fr::700db2b6-08c6-462a-85e8-8d69b235b618" providerId="AD" clId="Web-{C931F704-BF5F-FF2A-BC92-FB8E4DC5A756}" dt="2024-04-03T15:36:08.236" v="115"/>
          <ac:picMkLst>
            <pc:docMk/>
            <pc:sldMk cId="1145547347" sldId="270"/>
            <ac:picMk id="8" creationId="{A5061ACC-66D3-1FAF-7669-468CD849D57D}"/>
          </ac:picMkLst>
        </pc:picChg>
      </pc:sldChg>
      <pc:sldChg chg="addSp new">
        <pc:chgData name="Seloula Doria" userId="S::doria.seloula@sstrn.fr::700db2b6-08c6-462a-85e8-8d69b235b618" providerId="AD" clId="Web-{C931F704-BF5F-FF2A-BC92-FB8E4DC5A756}" dt="2024-04-03T15:36:09.939" v="116"/>
        <pc:sldMkLst>
          <pc:docMk/>
          <pc:sldMk cId="74667461" sldId="271"/>
        </pc:sldMkLst>
        <pc:picChg chg="add">
          <ac:chgData name="Seloula Doria" userId="S::doria.seloula@sstrn.fr::700db2b6-08c6-462a-85e8-8d69b235b618" providerId="AD" clId="Web-{C931F704-BF5F-FF2A-BC92-FB8E4DC5A756}" dt="2024-04-03T15:36:09.939" v="116"/>
          <ac:picMkLst>
            <pc:docMk/>
            <pc:sldMk cId="74667461" sldId="271"/>
            <ac:picMk id="8" creationId="{3CBF5F57-36E0-CE18-DBED-DF839CF7D93C}"/>
          </ac:picMkLst>
        </pc:picChg>
      </pc:sldChg>
      <pc:sldChg chg="addSp new">
        <pc:chgData name="Seloula Doria" userId="S::doria.seloula@sstrn.fr::700db2b6-08c6-462a-85e8-8d69b235b618" providerId="AD" clId="Web-{C931F704-BF5F-FF2A-BC92-FB8E4DC5A756}" dt="2024-04-03T15:36:12.314" v="118"/>
        <pc:sldMkLst>
          <pc:docMk/>
          <pc:sldMk cId="481526879" sldId="272"/>
        </pc:sldMkLst>
        <pc:picChg chg="add">
          <ac:chgData name="Seloula Doria" userId="S::doria.seloula@sstrn.fr::700db2b6-08c6-462a-85e8-8d69b235b618" providerId="AD" clId="Web-{C931F704-BF5F-FF2A-BC92-FB8E4DC5A756}" dt="2024-04-03T15:36:12.314" v="118"/>
          <ac:picMkLst>
            <pc:docMk/>
            <pc:sldMk cId="481526879" sldId="272"/>
            <ac:picMk id="8" creationId="{55D729A0-F73A-01AE-B98C-E1CC6F43EB62}"/>
          </ac:picMkLst>
        </pc:picChg>
      </pc:sldChg>
    </pc:docChg>
  </pc:docChgLst>
  <pc:docChgLst>
    <pc:chgData name="Seloula Doria" userId="S::doria.seloula@sstrn.fr::700db2b6-08c6-462a-85e8-8d69b235b618" providerId="AD" clId="Web-{40CA930B-473F-42F7-A99C-897376B94791}"/>
    <pc:docChg chg="modSld">
      <pc:chgData name="Seloula Doria" userId="S::doria.seloula@sstrn.fr::700db2b6-08c6-462a-85e8-8d69b235b618" providerId="AD" clId="Web-{40CA930B-473F-42F7-A99C-897376B94791}" dt="2024-04-26T13:27:09.725" v="0"/>
      <pc:docMkLst>
        <pc:docMk/>
      </pc:docMkLst>
      <pc:sldChg chg="modSp">
        <pc:chgData name="Seloula Doria" userId="S::doria.seloula@sstrn.fr::700db2b6-08c6-462a-85e8-8d69b235b618" providerId="AD" clId="Web-{40CA930B-473F-42F7-A99C-897376B94791}" dt="2024-04-26T13:27:09.725" v="0"/>
        <pc:sldMkLst>
          <pc:docMk/>
          <pc:sldMk cId="887115072" sldId="267"/>
        </pc:sldMkLst>
        <pc:picChg chg="mod">
          <ac:chgData name="Seloula Doria" userId="S::doria.seloula@sstrn.fr::700db2b6-08c6-462a-85e8-8d69b235b618" providerId="AD" clId="Web-{40CA930B-473F-42F7-A99C-897376B94791}" dt="2024-04-26T13:27:09.725" v="0"/>
          <ac:picMkLst>
            <pc:docMk/>
            <pc:sldMk cId="887115072" sldId="267"/>
            <ac:picMk id="2" creationId="{D278911D-EAF5-85EA-85AE-B76EF989D3A3}"/>
          </ac:picMkLst>
        </pc:picChg>
      </pc:sldChg>
    </pc:docChg>
  </pc:docChgLst>
  <pc:docChgLst>
    <pc:chgData name="Ducrot Françoise" userId="S::francoise.ducrot@sstrn.fr::3484825b-7038-4738-8025-7812ee8f4976" providerId="AD" clId="Web-{278551E2-91BC-42D0-A864-F3F19D706016}"/>
    <pc:docChg chg="delSld modSld sldOrd">
      <pc:chgData name="Ducrot Françoise" userId="S::francoise.ducrot@sstrn.fr::3484825b-7038-4738-8025-7812ee8f4976" providerId="AD" clId="Web-{278551E2-91BC-42D0-A864-F3F19D706016}" dt="2024-04-23T17:06:40.493" v="766" actId="20577"/>
      <pc:docMkLst>
        <pc:docMk/>
      </pc:docMkLst>
      <pc:sldChg chg="ord">
        <pc:chgData name="Ducrot Françoise" userId="S::francoise.ducrot@sstrn.fr::3484825b-7038-4738-8025-7812ee8f4976" providerId="AD" clId="Web-{278551E2-91BC-42D0-A864-F3F19D706016}" dt="2024-04-23T16:53:07.828" v="555"/>
        <pc:sldMkLst>
          <pc:docMk/>
          <pc:sldMk cId="4220431898" sldId="268"/>
        </pc:sldMkLst>
      </pc:sldChg>
      <pc:sldChg chg="del">
        <pc:chgData name="Ducrot Françoise" userId="S::francoise.ducrot@sstrn.fr::3484825b-7038-4738-8025-7812ee8f4976" providerId="AD" clId="Web-{278551E2-91BC-42D0-A864-F3F19D706016}" dt="2024-04-23T17:06:22.539" v="764"/>
        <pc:sldMkLst>
          <pc:docMk/>
          <pc:sldMk cId="1878102076" sldId="269"/>
        </pc:sldMkLst>
      </pc:sldChg>
      <pc:sldChg chg="delSp modSp">
        <pc:chgData name="Ducrot Françoise" userId="S::francoise.ducrot@sstrn.fr::3484825b-7038-4738-8025-7812ee8f4976" providerId="AD" clId="Web-{278551E2-91BC-42D0-A864-F3F19D706016}" dt="2024-04-23T16:44:35.906" v="554" actId="1076"/>
        <pc:sldMkLst>
          <pc:docMk/>
          <pc:sldMk cId="1145547347" sldId="270"/>
        </pc:sldMkLst>
        <pc:spChg chg="del mod">
          <ac:chgData name="Ducrot Françoise" userId="S::francoise.ducrot@sstrn.fr::3484825b-7038-4738-8025-7812ee8f4976" providerId="AD" clId="Web-{278551E2-91BC-42D0-A864-F3F19D706016}" dt="2024-04-23T16:39:39.928" v="509"/>
          <ac:spMkLst>
            <pc:docMk/>
            <pc:sldMk cId="1145547347" sldId="270"/>
            <ac:spMk id="7" creationId="{5263AF8A-F36E-AA4A-6A01-4DBC7242A43A}"/>
          </ac:spMkLst>
        </pc:spChg>
        <pc:picChg chg="mod">
          <ac:chgData name="Ducrot Françoise" userId="S::francoise.ducrot@sstrn.fr::3484825b-7038-4738-8025-7812ee8f4976" providerId="AD" clId="Web-{278551E2-91BC-42D0-A864-F3F19D706016}" dt="2024-04-23T16:44:35.906" v="554" actId="1076"/>
          <ac:picMkLst>
            <pc:docMk/>
            <pc:sldMk cId="1145547347" sldId="270"/>
            <ac:picMk id="9" creationId="{C91E40AE-C0ED-A15B-595F-2ED2D1884489}"/>
          </ac:picMkLst>
        </pc:picChg>
      </pc:sldChg>
      <pc:sldChg chg="modSp">
        <pc:chgData name="Ducrot Françoise" userId="S::francoise.ducrot@sstrn.fr::3484825b-7038-4738-8025-7812ee8f4976" providerId="AD" clId="Web-{278551E2-91BC-42D0-A864-F3F19D706016}" dt="2024-04-23T16:41:02.524" v="515" actId="20577"/>
        <pc:sldMkLst>
          <pc:docMk/>
          <pc:sldMk cId="1332121469" sldId="273"/>
        </pc:sldMkLst>
        <pc:spChg chg="mod">
          <ac:chgData name="Ducrot Françoise" userId="S::francoise.ducrot@sstrn.fr::3484825b-7038-4738-8025-7812ee8f4976" providerId="AD" clId="Web-{278551E2-91BC-42D0-A864-F3F19D706016}" dt="2024-04-23T16:41:02.524" v="515" actId="20577"/>
          <ac:spMkLst>
            <pc:docMk/>
            <pc:sldMk cId="1332121469" sldId="273"/>
            <ac:spMk id="2" creationId="{1E51163D-79A6-51E6-67B5-98841F9B7657}"/>
          </ac:spMkLst>
        </pc:spChg>
      </pc:sldChg>
      <pc:sldChg chg="modSp">
        <pc:chgData name="Ducrot Françoise" userId="S::francoise.ducrot@sstrn.fr::3484825b-7038-4738-8025-7812ee8f4976" providerId="AD" clId="Web-{278551E2-91BC-42D0-A864-F3F19D706016}" dt="2024-04-23T17:06:40.493" v="766" actId="20577"/>
        <pc:sldMkLst>
          <pc:docMk/>
          <pc:sldMk cId="3410674288" sldId="275"/>
        </pc:sldMkLst>
        <pc:spChg chg="mod">
          <ac:chgData name="Ducrot Françoise" userId="S::francoise.ducrot@sstrn.fr::3484825b-7038-4738-8025-7812ee8f4976" providerId="AD" clId="Web-{278551E2-91BC-42D0-A864-F3F19D706016}" dt="2024-04-23T17:06:40.493" v="766" actId="20577"/>
          <ac:spMkLst>
            <pc:docMk/>
            <pc:sldMk cId="3410674288" sldId="275"/>
            <ac:spMk id="11" creationId="{B6FD9DB2-5485-2640-8345-FCA2DCE2592C}"/>
          </ac:spMkLst>
        </pc:spChg>
      </pc:sldChg>
      <pc:sldChg chg="modSp">
        <pc:chgData name="Ducrot Françoise" userId="S::francoise.ducrot@sstrn.fr::3484825b-7038-4738-8025-7812ee8f4976" providerId="AD" clId="Web-{278551E2-91BC-42D0-A864-F3F19D706016}" dt="2024-04-23T16:53:45.297" v="561" actId="20577"/>
        <pc:sldMkLst>
          <pc:docMk/>
          <pc:sldMk cId="25560450" sldId="279"/>
        </pc:sldMkLst>
        <pc:spChg chg="mod">
          <ac:chgData name="Ducrot Françoise" userId="S::francoise.ducrot@sstrn.fr::3484825b-7038-4738-8025-7812ee8f4976" providerId="AD" clId="Web-{278551E2-91BC-42D0-A864-F3F19D706016}" dt="2024-04-23T16:53:45.297" v="561" actId="20577"/>
          <ac:spMkLst>
            <pc:docMk/>
            <pc:sldMk cId="25560450" sldId="279"/>
            <ac:spMk id="3" creationId="{1E615132-B3F5-13EC-5322-FDA0AC4CD9D9}"/>
          </ac:spMkLst>
        </pc:spChg>
      </pc:sldChg>
      <pc:sldChg chg="delSp modSp">
        <pc:chgData name="Ducrot Françoise" userId="S::francoise.ducrot@sstrn.fr::3484825b-7038-4738-8025-7812ee8f4976" providerId="AD" clId="Web-{278551E2-91BC-42D0-A864-F3F19D706016}" dt="2024-04-23T17:00:56.889" v="730" actId="20577"/>
        <pc:sldMkLst>
          <pc:docMk/>
          <pc:sldMk cId="1275561406" sldId="285"/>
        </pc:sldMkLst>
        <pc:spChg chg="del mod">
          <ac:chgData name="Ducrot Françoise" userId="S::francoise.ducrot@sstrn.fr::3484825b-7038-4738-8025-7812ee8f4976" providerId="AD" clId="Web-{278551E2-91BC-42D0-A864-F3F19D706016}" dt="2024-04-23T16:57:46.227" v="673"/>
          <ac:spMkLst>
            <pc:docMk/>
            <pc:sldMk cId="1275561406" sldId="285"/>
            <ac:spMk id="8" creationId="{78644BF9-A5B2-4BE7-9F04-DFA997B9581E}"/>
          </ac:spMkLst>
        </pc:spChg>
        <pc:spChg chg="mod">
          <ac:chgData name="Ducrot Françoise" userId="S::francoise.ducrot@sstrn.fr::3484825b-7038-4738-8025-7812ee8f4976" providerId="AD" clId="Web-{278551E2-91BC-42D0-A864-F3F19D706016}" dt="2024-04-23T17:00:56.889" v="730" actId="20577"/>
          <ac:spMkLst>
            <pc:docMk/>
            <pc:sldMk cId="1275561406" sldId="285"/>
            <ac:spMk id="11" creationId="{50FDD744-1E00-1807-6D39-E1304E79963A}"/>
          </ac:spMkLst>
        </pc:spChg>
      </pc:sldChg>
      <pc:sldChg chg="modSp">
        <pc:chgData name="Ducrot Françoise" userId="S::francoise.ducrot@sstrn.fr::3484825b-7038-4738-8025-7812ee8f4976" providerId="AD" clId="Web-{278551E2-91BC-42D0-A864-F3F19D706016}" dt="2024-04-23T16:43:43.998" v="542" actId="20577"/>
        <pc:sldMkLst>
          <pc:docMk/>
          <pc:sldMk cId="4217942944" sldId="287"/>
        </pc:sldMkLst>
        <pc:spChg chg="mod">
          <ac:chgData name="Ducrot Françoise" userId="S::francoise.ducrot@sstrn.fr::3484825b-7038-4738-8025-7812ee8f4976" providerId="AD" clId="Web-{278551E2-91BC-42D0-A864-F3F19D706016}" dt="2024-04-23T16:43:43.998" v="542" actId="20577"/>
          <ac:spMkLst>
            <pc:docMk/>
            <pc:sldMk cId="4217942944" sldId="287"/>
            <ac:spMk id="2" creationId="{82A33F86-1E0A-1541-980C-225DCEDCB167}"/>
          </ac:spMkLst>
        </pc:spChg>
      </pc:sldChg>
      <pc:sldChg chg="ord">
        <pc:chgData name="Ducrot Françoise" userId="S::francoise.ducrot@sstrn.fr::3484825b-7038-4738-8025-7812ee8f4976" providerId="AD" clId="Web-{278551E2-91BC-42D0-A864-F3F19D706016}" dt="2024-04-23T17:04:35.270" v="761"/>
        <pc:sldMkLst>
          <pc:docMk/>
          <pc:sldMk cId="2485627744" sldId="289"/>
        </pc:sldMkLst>
      </pc:sldChg>
      <pc:sldChg chg="modSp">
        <pc:chgData name="Ducrot Françoise" userId="S::francoise.ducrot@sstrn.fr::3484825b-7038-4738-8025-7812ee8f4976" providerId="AD" clId="Web-{278551E2-91BC-42D0-A864-F3F19D706016}" dt="2024-04-23T16:22:12.302" v="217" actId="14100"/>
        <pc:sldMkLst>
          <pc:docMk/>
          <pc:sldMk cId="1255038589" sldId="295"/>
        </pc:sldMkLst>
        <pc:spChg chg="mod">
          <ac:chgData name="Ducrot Françoise" userId="S::francoise.ducrot@sstrn.fr::3484825b-7038-4738-8025-7812ee8f4976" providerId="AD" clId="Web-{278551E2-91BC-42D0-A864-F3F19D706016}" dt="2024-04-23T16:22:12.302" v="217" actId="14100"/>
          <ac:spMkLst>
            <pc:docMk/>
            <pc:sldMk cId="1255038589" sldId="295"/>
            <ac:spMk id="9" creationId="{C387932C-48C2-B2AA-991A-E12A6ADEA7E4}"/>
          </ac:spMkLst>
        </pc:spChg>
      </pc:sldChg>
      <pc:sldChg chg="ord">
        <pc:chgData name="Ducrot Françoise" userId="S::francoise.ducrot@sstrn.fr::3484825b-7038-4738-8025-7812ee8f4976" providerId="AD" clId="Web-{278551E2-91BC-42D0-A864-F3F19D706016}" dt="2024-04-23T17:06:10.336" v="763"/>
        <pc:sldMkLst>
          <pc:docMk/>
          <pc:sldMk cId="1366934103" sldId="299"/>
        </pc:sldMkLst>
      </pc:sldChg>
      <pc:sldChg chg="ord">
        <pc:chgData name="Ducrot Françoise" userId="S::francoise.ducrot@sstrn.fr::3484825b-7038-4738-8025-7812ee8f4976" providerId="AD" clId="Web-{278551E2-91BC-42D0-A864-F3F19D706016}" dt="2024-04-23T17:05:54.226" v="762"/>
        <pc:sldMkLst>
          <pc:docMk/>
          <pc:sldMk cId="1421290386" sldId="300"/>
        </pc:sldMkLst>
      </pc:sldChg>
      <pc:sldChg chg="modSp">
        <pc:chgData name="Ducrot Françoise" userId="S::francoise.ducrot@sstrn.fr::3484825b-7038-4738-8025-7812ee8f4976" providerId="AD" clId="Web-{278551E2-91BC-42D0-A864-F3F19D706016}" dt="2024-04-23T16:57:19.570" v="668" actId="14100"/>
        <pc:sldMkLst>
          <pc:docMk/>
          <pc:sldMk cId="169377247" sldId="301"/>
        </pc:sldMkLst>
        <pc:spChg chg="mod">
          <ac:chgData name="Ducrot Françoise" userId="S::francoise.ducrot@sstrn.fr::3484825b-7038-4738-8025-7812ee8f4976" providerId="AD" clId="Web-{278551E2-91BC-42D0-A864-F3F19D706016}" dt="2024-04-23T16:57:19.570" v="668" actId="14100"/>
          <ac:spMkLst>
            <pc:docMk/>
            <pc:sldMk cId="169377247" sldId="301"/>
            <ac:spMk id="3" creationId="{C9D54579-BE17-0467-FD70-0F8CE80743E7}"/>
          </ac:spMkLst>
        </pc:spChg>
        <pc:picChg chg="mod">
          <ac:chgData name="Ducrot Françoise" userId="S::francoise.ducrot@sstrn.fr::3484825b-7038-4738-8025-7812ee8f4976" providerId="AD" clId="Web-{278551E2-91BC-42D0-A864-F3F19D706016}" dt="2024-04-23T16:57:05.725" v="664" actId="1076"/>
          <ac:picMkLst>
            <pc:docMk/>
            <pc:sldMk cId="169377247" sldId="301"/>
            <ac:picMk id="7" creationId="{3AA6BC87-147C-947E-2C34-1D0DA3B17E0E}"/>
          </ac:picMkLst>
        </pc:picChg>
      </pc:sldChg>
      <pc:sldChg chg="modSp">
        <pc:chgData name="Ducrot Françoise" userId="S::francoise.ducrot@sstrn.fr::3484825b-7038-4738-8025-7812ee8f4976" providerId="AD" clId="Web-{278551E2-91BC-42D0-A864-F3F19D706016}" dt="2024-04-23T16:55:30.957" v="620" actId="20577"/>
        <pc:sldMkLst>
          <pc:docMk/>
          <pc:sldMk cId="3950921399" sldId="308"/>
        </pc:sldMkLst>
        <pc:spChg chg="mod">
          <ac:chgData name="Ducrot Françoise" userId="S::francoise.ducrot@sstrn.fr::3484825b-7038-4738-8025-7812ee8f4976" providerId="AD" clId="Web-{278551E2-91BC-42D0-A864-F3F19D706016}" dt="2024-04-23T16:55:30.957" v="620" actId="20577"/>
          <ac:spMkLst>
            <pc:docMk/>
            <pc:sldMk cId="3950921399" sldId="308"/>
            <ac:spMk id="8" creationId="{5E45F5A5-CF05-B217-F8DA-B3D6F77B7211}"/>
          </ac:spMkLst>
        </pc:spChg>
      </pc:sldChg>
      <pc:sldChg chg="modSp">
        <pc:chgData name="Ducrot Françoise" userId="S::francoise.ducrot@sstrn.fr::3484825b-7038-4738-8025-7812ee8f4976" providerId="AD" clId="Web-{278551E2-91BC-42D0-A864-F3F19D706016}" dt="2024-04-23T16:27:10.170" v="308" actId="20577"/>
        <pc:sldMkLst>
          <pc:docMk/>
          <pc:sldMk cId="3503351739" sldId="309"/>
        </pc:sldMkLst>
        <pc:spChg chg="mod">
          <ac:chgData name="Ducrot Françoise" userId="S::francoise.ducrot@sstrn.fr::3484825b-7038-4738-8025-7812ee8f4976" providerId="AD" clId="Web-{278551E2-91BC-42D0-A864-F3F19D706016}" dt="2024-04-23T16:27:10.170" v="308" actId="20577"/>
          <ac:spMkLst>
            <pc:docMk/>
            <pc:sldMk cId="3503351739" sldId="309"/>
            <ac:spMk id="3" creationId="{EE3F78E7-E670-2570-F319-065D908A05A8}"/>
          </ac:spMkLst>
        </pc:spChg>
      </pc:sldChg>
      <pc:sldChg chg="modSp">
        <pc:chgData name="Ducrot Françoise" userId="S::francoise.ducrot@sstrn.fr::3484825b-7038-4738-8025-7812ee8f4976" providerId="AD" clId="Web-{278551E2-91BC-42D0-A864-F3F19D706016}" dt="2024-04-23T16:21:06.034" v="193" actId="20577"/>
        <pc:sldMkLst>
          <pc:docMk/>
          <pc:sldMk cId="3451359944" sldId="311"/>
        </pc:sldMkLst>
        <pc:spChg chg="mod">
          <ac:chgData name="Ducrot Françoise" userId="S::francoise.ducrot@sstrn.fr::3484825b-7038-4738-8025-7812ee8f4976" providerId="AD" clId="Web-{278551E2-91BC-42D0-A864-F3F19D706016}" dt="2024-04-23T16:21:06.034" v="193" actId="20577"/>
          <ac:spMkLst>
            <pc:docMk/>
            <pc:sldMk cId="3451359944" sldId="311"/>
            <ac:spMk id="3" creationId="{89FF18B7-8699-E4CF-FFA0-FA766C53BA1B}"/>
          </ac:spMkLst>
        </pc:spChg>
      </pc:sldChg>
      <pc:sldChg chg="modSp">
        <pc:chgData name="Ducrot Françoise" userId="S::francoise.ducrot@sstrn.fr::3484825b-7038-4738-8025-7812ee8f4976" providerId="AD" clId="Web-{278551E2-91BC-42D0-A864-F3F19D706016}" dt="2024-04-23T16:41:05.040" v="516" actId="20577"/>
        <pc:sldMkLst>
          <pc:docMk/>
          <pc:sldMk cId="3749917562" sldId="312"/>
        </pc:sldMkLst>
        <pc:spChg chg="mod">
          <ac:chgData name="Ducrot Françoise" userId="S::francoise.ducrot@sstrn.fr::3484825b-7038-4738-8025-7812ee8f4976" providerId="AD" clId="Web-{278551E2-91BC-42D0-A864-F3F19D706016}" dt="2024-04-23T16:41:05.040" v="516" actId="20577"/>
          <ac:spMkLst>
            <pc:docMk/>
            <pc:sldMk cId="3749917562" sldId="312"/>
            <ac:spMk id="2" creationId="{F8B7287C-3B3F-4A34-C75D-CC6B188C996B}"/>
          </ac:spMkLst>
        </pc:spChg>
        <pc:spChg chg="mod">
          <ac:chgData name="Ducrot Françoise" userId="S::francoise.ducrot@sstrn.fr::3484825b-7038-4738-8025-7812ee8f4976" providerId="AD" clId="Web-{278551E2-91BC-42D0-A864-F3F19D706016}" dt="2024-04-23T16:39:23.037" v="504" actId="20577"/>
          <ac:spMkLst>
            <pc:docMk/>
            <pc:sldMk cId="3749917562" sldId="312"/>
            <ac:spMk id="3" creationId="{C9B76352-DED1-7554-2752-7354B3D269E4}"/>
          </ac:spMkLst>
        </pc:spChg>
        <pc:picChg chg="mod">
          <ac:chgData name="Ducrot Françoise" userId="S::francoise.ducrot@sstrn.fr::3484825b-7038-4738-8025-7812ee8f4976" providerId="AD" clId="Web-{278551E2-91BC-42D0-A864-F3F19D706016}" dt="2024-04-23T16:31:10.912" v="361" actId="14100"/>
          <ac:picMkLst>
            <pc:docMk/>
            <pc:sldMk cId="3749917562" sldId="312"/>
            <ac:picMk id="7" creationId="{A7787617-9B2C-CD80-B093-6C5ACB47BD2E}"/>
          </ac:picMkLst>
        </pc:picChg>
      </pc:sldChg>
      <pc:sldChg chg="addSp delSp modSp">
        <pc:chgData name="Ducrot Françoise" userId="S::francoise.ducrot@sstrn.fr::3484825b-7038-4738-8025-7812ee8f4976" providerId="AD" clId="Web-{278551E2-91BC-42D0-A864-F3F19D706016}" dt="2024-04-23T17:03:41.441" v="760"/>
        <pc:sldMkLst>
          <pc:docMk/>
          <pc:sldMk cId="3373999188" sldId="316"/>
        </pc:sldMkLst>
        <pc:spChg chg="add mod">
          <ac:chgData name="Ducrot Françoise" userId="S::francoise.ducrot@sstrn.fr::3484825b-7038-4738-8025-7812ee8f4976" providerId="AD" clId="Web-{278551E2-91BC-42D0-A864-F3F19D706016}" dt="2024-04-23T17:01:58.766" v="743" actId="14100"/>
          <ac:spMkLst>
            <pc:docMk/>
            <pc:sldMk cId="3373999188" sldId="316"/>
            <ac:spMk id="3" creationId="{D294085C-6323-2DEC-B616-6A67F60F2242}"/>
          </ac:spMkLst>
        </pc:spChg>
        <pc:spChg chg="add mod">
          <ac:chgData name="Ducrot Françoise" userId="S::francoise.ducrot@sstrn.fr::3484825b-7038-4738-8025-7812ee8f4976" providerId="AD" clId="Web-{278551E2-91BC-42D0-A864-F3F19D706016}" dt="2024-04-23T17:03:04.971" v="751" actId="14100"/>
          <ac:spMkLst>
            <pc:docMk/>
            <pc:sldMk cId="3373999188" sldId="316"/>
            <ac:spMk id="7" creationId="{3EEF556F-171B-A712-7CB1-C056A56EEFD1}"/>
          </ac:spMkLst>
        </pc:spChg>
        <pc:spChg chg="mod">
          <ac:chgData name="Ducrot Françoise" userId="S::francoise.ducrot@sstrn.fr::3484825b-7038-4738-8025-7812ee8f4976" providerId="AD" clId="Web-{278551E2-91BC-42D0-A864-F3F19D706016}" dt="2024-04-23T17:03:36.628" v="758" actId="20577"/>
          <ac:spMkLst>
            <pc:docMk/>
            <pc:sldMk cId="3373999188" sldId="316"/>
            <ac:spMk id="14" creationId="{BEA99DE4-03FE-4DE2-8DCC-D0535127F6BA}"/>
          </ac:spMkLst>
        </pc:spChg>
        <pc:spChg chg="del">
          <ac:chgData name="Ducrot Françoise" userId="S::francoise.ducrot@sstrn.fr::3484825b-7038-4738-8025-7812ee8f4976" providerId="AD" clId="Web-{278551E2-91BC-42D0-A864-F3F19D706016}" dt="2024-04-23T17:03:38.878" v="759"/>
          <ac:spMkLst>
            <pc:docMk/>
            <pc:sldMk cId="3373999188" sldId="316"/>
            <ac:spMk id="16" creationId="{1F3BAEA8-92C6-41C4-A629-0E055187E4FD}"/>
          </ac:spMkLst>
        </pc:spChg>
        <pc:cxnChg chg="del mod">
          <ac:chgData name="Ducrot Françoise" userId="S::francoise.ducrot@sstrn.fr::3484825b-7038-4738-8025-7812ee8f4976" providerId="AD" clId="Web-{278551E2-91BC-42D0-A864-F3F19D706016}" dt="2024-04-23T17:03:41.441" v="760"/>
          <ac:cxnSpMkLst>
            <pc:docMk/>
            <pc:sldMk cId="3373999188" sldId="316"/>
            <ac:cxnSpMk id="45" creationId="{278423C2-A811-AC20-F816-9AC15F4B7109}"/>
          </ac:cxnSpMkLst>
        </pc:cxnChg>
      </pc:sldChg>
    </pc:docChg>
  </pc:docChgLst>
  <pc:docChgLst>
    <pc:chgData name="Seloula Doria" userId="S::doria.seloula@sstrn.fr::700db2b6-08c6-462a-85e8-8d69b235b618" providerId="AD" clId="Web-{3A55C196-3571-4488-BC77-B132CC9E87C8}"/>
    <pc:docChg chg="modSld">
      <pc:chgData name="Seloula Doria" userId="S::doria.seloula@sstrn.fr::700db2b6-08c6-462a-85e8-8d69b235b618" providerId="AD" clId="Web-{3A55C196-3571-4488-BC77-B132CC9E87C8}" dt="2024-04-16T09:20:17.960" v="6" actId="20577"/>
      <pc:docMkLst>
        <pc:docMk/>
      </pc:docMkLst>
      <pc:sldChg chg="modSp">
        <pc:chgData name="Seloula Doria" userId="S::doria.seloula@sstrn.fr::700db2b6-08c6-462a-85e8-8d69b235b618" providerId="AD" clId="Web-{3A55C196-3571-4488-BC77-B132CC9E87C8}" dt="2024-04-16T09:19:48.412" v="0" actId="14100"/>
        <pc:sldMkLst>
          <pc:docMk/>
          <pc:sldMk cId="74667461" sldId="271"/>
        </pc:sldMkLst>
        <pc:picChg chg="mod">
          <ac:chgData name="Seloula Doria" userId="S::doria.seloula@sstrn.fr::700db2b6-08c6-462a-85e8-8d69b235b618" providerId="AD" clId="Web-{3A55C196-3571-4488-BC77-B132CC9E87C8}" dt="2024-04-16T09:19:48.412" v="0" actId="14100"/>
          <ac:picMkLst>
            <pc:docMk/>
            <pc:sldMk cId="74667461" sldId="271"/>
            <ac:picMk id="7" creationId="{60A13C76-6640-045E-D029-9688C92EC47C}"/>
          </ac:picMkLst>
        </pc:picChg>
      </pc:sldChg>
      <pc:sldChg chg="modSp">
        <pc:chgData name="Seloula Doria" userId="S::doria.seloula@sstrn.fr::700db2b6-08c6-462a-85e8-8d69b235b618" providerId="AD" clId="Web-{3A55C196-3571-4488-BC77-B132CC9E87C8}" dt="2024-04-16T09:20:17.960" v="6" actId="20577"/>
        <pc:sldMkLst>
          <pc:docMk/>
          <pc:sldMk cId="481526879" sldId="272"/>
        </pc:sldMkLst>
        <pc:spChg chg="mod">
          <ac:chgData name="Seloula Doria" userId="S::doria.seloula@sstrn.fr::700db2b6-08c6-462a-85e8-8d69b235b618" providerId="AD" clId="Web-{3A55C196-3571-4488-BC77-B132CC9E87C8}" dt="2024-04-16T09:20:17.960" v="6" actId="20577"/>
          <ac:spMkLst>
            <pc:docMk/>
            <pc:sldMk cId="481526879" sldId="272"/>
            <ac:spMk id="2" creationId="{FABA257B-C9BE-34FA-1EB3-E7BB3F380E42}"/>
          </ac:spMkLst>
        </pc:spChg>
      </pc:sldChg>
    </pc:docChg>
  </pc:docChgLst>
  <pc:docChgLst>
    <pc:chgData name="Seloula Doria" userId="S::doria.seloula@sstrn.fr::700db2b6-08c6-462a-85e8-8d69b235b618" providerId="AD" clId="Web-{B5F0B37C-076A-49D3-9EB6-41652D52D9B1}"/>
    <pc:docChg chg="addSld delSld modSld sldOrd">
      <pc:chgData name="Seloula Doria" userId="S::doria.seloula@sstrn.fr::700db2b6-08c6-462a-85e8-8d69b235b618" providerId="AD" clId="Web-{B5F0B37C-076A-49D3-9EB6-41652D52D9B1}" dt="2024-04-24T10:33:21.540" v="661" actId="1076"/>
      <pc:docMkLst>
        <pc:docMk/>
      </pc:docMkLst>
      <pc:sldChg chg="addSp modSp">
        <pc:chgData name="Seloula Doria" userId="S::doria.seloula@sstrn.fr::700db2b6-08c6-462a-85e8-8d69b235b618" providerId="AD" clId="Web-{B5F0B37C-076A-49D3-9EB6-41652D52D9B1}" dt="2024-04-24T08:17:31.002" v="240" actId="1076"/>
        <pc:sldMkLst>
          <pc:docMk/>
          <pc:sldMk cId="567752796" sldId="260"/>
        </pc:sldMkLst>
        <pc:spChg chg="add mod">
          <ac:chgData name="Seloula Doria" userId="S::doria.seloula@sstrn.fr::700db2b6-08c6-462a-85e8-8d69b235b618" providerId="AD" clId="Web-{B5F0B37C-076A-49D3-9EB6-41652D52D9B1}" dt="2024-04-24T08:17:31.002" v="240" actId="1076"/>
          <ac:spMkLst>
            <pc:docMk/>
            <pc:sldMk cId="567752796" sldId="260"/>
            <ac:spMk id="19" creationId="{0598422E-96AE-CD90-063F-38FE99EFDB37}"/>
          </ac:spMkLst>
        </pc:spChg>
      </pc:sldChg>
      <pc:sldChg chg="addSp modSp">
        <pc:chgData name="Seloula Doria" userId="S::doria.seloula@sstrn.fr::700db2b6-08c6-462a-85e8-8d69b235b618" providerId="AD" clId="Web-{B5F0B37C-076A-49D3-9EB6-41652D52D9B1}" dt="2024-04-24T10:33:21.540" v="661" actId="1076"/>
        <pc:sldMkLst>
          <pc:docMk/>
          <pc:sldMk cId="1458760687" sldId="266"/>
        </pc:sldMkLst>
        <pc:spChg chg="add mod">
          <ac:chgData name="Seloula Doria" userId="S::doria.seloula@sstrn.fr::700db2b6-08c6-462a-85e8-8d69b235b618" providerId="AD" clId="Web-{B5F0B37C-076A-49D3-9EB6-41652D52D9B1}" dt="2024-04-24T10:31:56.722" v="651"/>
          <ac:spMkLst>
            <pc:docMk/>
            <pc:sldMk cId="1458760687" sldId="266"/>
            <ac:spMk id="3" creationId="{E2809A3C-3009-DEC1-42AD-986DCB67E382}"/>
          </ac:spMkLst>
        </pc:spChg>
        <pc:spChg chg="mod">
          <ac:chgData name="Seloula Doria" userId="S::doria.seloula@sstrn.fr::700db2b6-08c6-462a-85e8-8d69b235b618" providerId="AD" clId="Web-{B5F0B37C-076A-49D3-9EB6-41652D52D9B1}" dt="2024-04-24T10:33:14.195" v="660" actId="1076"/>
          <ac:spMkLst>
            <pc:docMk/>
            <pc:sldMk cId="1458760687" sldId="266"/>
            <ac:spMk id="7" creationId="{B614FA97-256A-CF41-9D1A-5120262E4195}"/>
          </ac:spMkLst>
        </pc:spChg>
        <pc:picChg chg="mod">
          <ac:chgData name="Seloula Doria" userId="S::doria.seloula@sstrn.fr::700db2b6-08c6-462a-85e8-8d69b235b618" providerId="AD" clId="Web-{B5F0B37C-076A-49D3-9EB6-41652D52D9B1}" dt="2024-04-24T10:33:21.540" v="661" actId="1076"/>
          <ac:picMkLst>
            <pc:docMk/>
            <pc:sldMk cId="1458760687" sldId="266"/>
            <ac:picMk id="9" creationId="{C9C27BF8-B0D1-DE76-181B-81C541984DFD}"/>
          </ac:picMkLst>
        </pc:picChg>
      </pc:sldChg>
      <pc:sldChg chg="modSp">
        <pc:chgData name="Seloula Doria" userId="S::doria.seloula@sstrn.fr::700db2b6-08c6-462a-85e8-8d69b235b618" providerId="AD" clId="Web-{B5F0B37C-076A-49D3-9EB6-41652D52D9B1}" dt="2024-04-24T08:08:49.340" v="196" actId="1076"/>
        <pc:sldMkLst>
          <pc:docMk/>
          <pc:sldMk cId="1145547347" sldId="270"/>
        </pc:sldMkLst>
        <pc:picChg chg="mod">
          <ac:chgData name="Seloula Doria" userId="S::doria.seloula@sstrn.fr::700db2b6-08c6-462a-85e8-8d69b235b618" providerId="AD" clId="Web-{B5F0B37C-076A-49D3-9EB6-41652D52D9B1}" dt="2024-04-24T08:08:49.340" v="196" actId="1076"/>
          <ac:picMkLst>
            <pc:docMk/>
            <pc:sldMk cId="1145547347" sldId="270"/>
            <ac:picMk id="9" creationId="{C91E40AE-C0ED-A15B-595F-2ED2D1884489}"/>
          </ac:picMkLst>
        </pc:picChg>
      </pc:sldChg>
      <pc:sldChg chg="modSp">
        <pc:chgData name="Seloula Doria" userId="S::doria.seloula@sstrn.fr::700db2b6-08c6-462a-85e8-8d69b235b618" providerId="AD" clId="Web-{B5F0B37C-076A-49D3-9EB6-41652D52D9B1}" dt="2024-04-24T08:05:19.614" v="177" actId="1076"/>
        <pc:sldMkLst>
          <pc:docMk/>
          <pc:sldMk cId="1332121469" sldId="273"/>
        </pc:sldMkLst>
        <pc:spChg chg="mod">
          <ac:chgData name="Seloula Doria" userId="S::doria.seloula@sstrn.fr::700db2b6-08c6-462a-85e8-8d69b235b618" providerId="AD" clId="Web-{B5F0B37C-076A-49D3-9EB6-41652D52D9B1}" dt="2024-04-24T08:05:19.614" v="177" actId="1076"/>
          <ac:spMkLst>
            <pc:docMk/>
            <pc:sldMk cId="1332121469" sldId="273"/>
            <ac:spMk id="2" creationId="{1E51163D-79A6-51E6-67B5-98841F9B7657}"/>
          </ac:spMkLst>
        </pc:spChg>
        <pc:spChg chg="mod">
          <ac:chgData name="Seloula Doria" userId="S::doria.seloula@sstrn.fr::700db2b6-08c6-462a-85e8-8d69b235b618" providerId="AD" clId="Web-{B5F0B37C-076A-49D3-9EB6-41652D52D9B1}" dt="2024-04-24T07:38:45.738" v="136" actId="1076"/>
          <ac:spMkLst>
            <pc:docMk/>
            <pc:sldMk cId="1332121469" sldId="273"/>
            <ac:spMk id="16" creationId="{BCDFA49A-DBC4-4B5F-BE01-473FFF0CA6B6}"/>
          </ac:spMkLst>
        </pc:spChg>
      </pc:sldChg>
      <pc:sldChg chg="modSp">
        <pc:chgData name="Seloula Doria" userId="S::doria.seloula@sstrn.fr::700db2b6-08c6-462a-85e8-8d69b235b618" providerId="AD" clId="Web-{B5F0B37C-076A-49D3-9EB6-41652D52D9B1}" dt="2024-04-24T08:51:05.362" v="415" actId="20577"/>
        <pc:sldMkLst>
          <pc:docMk/>
          <pc:sldMk cId="2353032324" sldId="274"/>
        </pc:sldMkLst>
        <pc:spChg chg="mod">
          <ac:chgData name="Seloula Doria" userId="S::doria.seloula@sstrn.fr::700db2b6-08c6-462a-85e8-8d69b235b618" providerId="AD" clId="Web-{B5F0B37C-076A-49D3-9EB6-41652D52D9B1}" dt="2024-04-24T08:51:05.362" v="415" actId="20577"/>
          <ac:spMkLst>
            <pc:docMk/>
            <pc:sldMk cId="2353032324" sldId="274"/>
            <ac:spMk id="3" creationId="{F267C655-8278-162E-B303-81802DFD2B6F}"/>
          </ac:spMkLst>
        </pc:spChg>
      </pc:sldChg>
      <pc:sldChg chg="addSp modSp">
        <pc:chgData name="Seloula Doria" userId="S::doria.seloula@sstrn.fr::700db2b6-08c6-462a-85e8-8d69b235b618" providerId="AD" clId="Web-{B5F0B37C-076A-49D3-9EB6-41652D52D9B1}" dt="2024-04-24T10:13:36.808" v="497" actId="1076"/>
        <pc:sldMkLst>
          <pc:docMk/>
          <pc:sldMk cId="2192167205" sldId="278"/>
        </pc:sldMkLst>
        <pc:spChg chg="mod">
          <ac:chgData name="Seloula Doria" userId="S::doria.seloula@sstrn.fr::700db2b6-08c6-462a-85e8-8d69b235b618" providerId="AD" clId="Web-{B5F0B37C-076A-49D3-9EB6-41652D52D9B1}" dt="2024-04-24T10:11:46.160" v="495" actId="1076"/>
          <ac:spMkLst>
            <pc:docMk/>
            <pc:sldMk cId="2192167205" sldId="278"/>
            <ac:spMk id="3" creationId="{1FD29799-8E09-8CF9-6B0E-288E2A72FB07}"/>
          </ac:spMkLst>
        </pc:spChg>
        <pc:spChg chg="add mod">
          <ac:chgData name="Seloula Doria" userId="S::doria.seloula@sstrn.fr::700db2b6-08c6-462a-85e8-8d69b235b618" providerId="AD" clId="Web-{B5F0B37C-076A-49D3-9EB6-41652D52D9B1}" dt="2024-04-24T10:10:46.218" v="489" actId="1076"/>
          <ac:spMkLst>
            <pc:docMk/>
            <pc:sldMk cId="2192167205" sldId="278"/>
            <ac:spMk id="20" creationId="{2C9FBF57-D163-7E00-93E4-85CF96729B6B}"/>
          </ac:spMkLst>
        </pc:spChg>
        <pc:picChg chg="mod">
          <ac:chgData name="Seloula Doria" userId="S::doria.seloula@sstrn.fr::700db2b6-08c6-462a-85e8-8d69b235b618" providerId="AD" clId="Web-{B5F0B37C-076A-49D3-9EB6-41652D52D9B1}" dt="2024-04-24T08:24:11.080" v="305"/>
          <ac:picMkLst>
            <pc:docMk/>
            <pc:sldMk cId="2192167205" sldId="278"/>
            <ac:picMk id="8" creationId="{B324A6FF-D604-8C49-BE01-F1B38731859A}"/>
          </ac:picMkLst>
        </pc:picChg>
        <pc:picChg chg="add mod">
          <ac:chgData name="Seloula Doria" userId="S::doria.seloula@sstrn.fr::700db2b6-08c6-462a-85e8-8d69b235b618" providerId="AD" clId="Web-{B5F0B37C-076A-49D3-9EB6-41652D52D9B1}" dt="2024-04-24T10:11:21.096" v="492" actId="1076"/>
          <ac:picMkLst>
            <pc:docMk/>
            <pc:sldMk cId="2192167205" sldId="278"/>
            <ac:picMk id="10" creationId="{C1D9FE9D-C2A5-E49F-25FB-1E2B40F4A6AA}"/>
          </ac:picMkLst>
        </pc:picChg>
        <pc:picChg chg="add mod">
          <ac:chgData name="Seloula Doria" userId="S::doria.seloula@sstrn.fr::700db2b6-08c6-462a-85e8-8d69b235b618" providerId="AD" clId="Web-{B5F0B37C-076A-49D3-9EB6-41652D52D9B1}" dt="2024-04-24T10:11:23.158" v="493" actId="1076"/>
          <ac:picMkLst>
            <pc:docMk/>
            <pc:sldMk cId="2192167205" sldId="278"/>
            <ac:picMk id="12" creationId="{9071F5FC-C209-426D-92F5-E170BDDAA91F}"/>
          </ac:picMkLst>
        </pc:picChg>
        <pc:picChg chg="add mod">
          <ac:chgData name="Seloula Doria" userId="S::doria.seloula@sstrn.fr::700db2b6-08c6-462a-85e8-8d69b235b618" providerId="AD" clId="Web-{B5F0B37C-076A-49D3-9EB6-41652D52D9B1}" dt="2024-04-24T10:13:36.808" v="497" actId="1076"/>
          <ac:picMkLst>
            <pc:docMk/>
            <pc:sldMk cId="2192167205" sldId="278"/>
            <ac:picMk id="14" creationId="{60923AC9-5F51-2845-2096-0438E96B0575}"/>
          </ac:picMkLst>
        </pc:picChg>
        <pc:inkChg chg="add mod">
          <ac:chgData name="Seloula Doria" userId="S::doria.seloula@sstrn.fr::700db2b6-08c6-462a-85e8-8d69b235b618" providerId="AD" clId="Web-{B5F0B37C-076A-49D3-9EB6-41652D52D9B1}" dt="2024-04-24T10:10:40.562" v="486" actId="1076"/>
          <ac:inkMkLst>
            <pc:docMk/>
            <pc:sldMk cId="2192167205" sldId="278"/>
            <ac:inkMk id="16" creationId="{E2CE2461-362D-89C7-E1EB-89F1893BC6DB}"/>
          </ac:inkMkLst>
        </pc:inkChg>
        <pc:inkChg chg="add mod">
          <ac:chgData name="Seloula Doria" userId="S::doria.seloula@sstrn.fr::700db2b6-08c6-462a-85e8-8d69b235b618" providerId="AD" clId="Web-{B5F0B37C-076A-49D3-9EB6-41652D52D9B1}" dt="2024-04-24T10:10:40.577" v="487" actId="1076"/>
          <ac:inkMkLst>
            <pc:docMk/>
            <pc:sldMk cId="2192167205" sldId="278"/>
            <ac:inkMk id="18" creationId="{748E0D84-99A6-59D7-DAFE-A2454D2089D6}"/>
          </ac:inkMkLst>
        </pc:inkChg>
      </pc:sldChg>
      <pc:sldChg chg="addSp modSp">
        <pc:chgData name="Seloula Doria" userId="S::doria.seloula@sstrn.fr::700db2b6-08c6-462a-85e8-8d69b235b618" providerId="AD" clId="Web-{B5F0B37C-076A-49D3-9EB6-41652D52D9B1}" dt="2024-04-24T07:58:58.989" v="160"/>
        <pc:sldMkLst>
          <pc:docMk/>
          <pc:sldMk cId="25560450" sldId="279"/>
        </pc:sldMkLst>
        <pc:spChg chg="mod">
          <ac:chgData name="Seloula Doria" userId="S::doria.seloula@sstrn.fr::700db2b6-08c6-462a-85e8-8d69b235b618" providerId="AD" clId="Web-{B5F0B37C-076A-49D3-9EB6-41652D52D9B1}" dt="2024-04-24T07:58:44.551" v="159" actId="20577"/>
          <ac:spMkLst>
            <pc:docMk/>
            <pc:sldMk cId="25560450" sldId="279"/>
            <ac:spMk id="3" creationId="{1E615132-B3F5-13EC-5322-FDA0AC4CD9D9}"/>
          </ac:spMkLst>
        </pc:spChg>
        <pc:picChg chg="add">
          <ac:chgData name="Seloula Doria" userId="S::doria.seloula@sstrn.fr::700db2b6-08c6-462a-85e8-8d69b235b618" providerId="AD" clId="Web-{B5F0B37C-076A-49D3-9EB6-41652D52D9B1}" dt="2024-04-24T07:58:58.989" v="160"/>
          <ac:picMkLst>
            <pc:docMk/>
            <pc:sldMk cId="25560450" sldId="279"/>
            <ac:picMk id="8" creationId="{14ED6F7F-7C6A-7BB0-19C1-4C729582357A}"/>
          </ac:picMkLst>
        </pc:picChg>
      </pc:sldChg>
      <pc:sldChg chg="addSp delSp modSp">
        <pc:chgData name="Seloula Doria" userId="S::doria.seloula@sstrn.fr::700db2b6-08c6-462a-85e8-8d69b235b618" providerId="AD" clId="Web-{B5F0B37C-076A-49D3-9EB6-41652D52D9B1}" dt="2024-04-24T08:22:36.717" v="304"/>
        <pc:sldMkLst>
          <pc:docMk/>
          <pc:sldMk cId="1275561406" sldId="285"/>
        </pc:sldMkLst>
        <pc:spChg chg="add del mod">
          <ac:chgData name="Seloula Doria" userId="S::doria.seloula@sstrn.fr::700db2b6-08c6-462a-85e8-8d69b235b618" providerId="AD" clId="Web-{B5F0B37C-076A-49D3-9EB6-41652D52D9B1}" dt="2024-04-24T08:22:36.717" v="304"/>
          <ac:spMkLst>
            <pc:docMk/>
            <pc:sldMk cId="1275561406" sldId="285"/>
            <ac:spMk id="8" creationId="{EDA22AEA-CF18-F7FC-ADFB-DA8AE68D50F3}"/>
          </ac:spMkLst>
        </pc:spChg>
        <pc:spChg chg="mod">
          <ac:chgData name="Seloula Doria" userId="S::doria.seloula@sstrn.fr::700db2b6-08c6-462a-85e8-8d69b235b618" providerId="AD" clId="Web-{B5F0B37C-076A-49D3-9EB6-41652D52D9B1}" dt="2024-04-24T08:22:29.404" v="300" actId="1076"/>
          <ac:spMkLst>
            <pc:docMk/>
            <pc:sldMk cId="1275561406" sldId="285"/>
            <ac:spMk id="12" creationId="{9C188294-4B33-BB5B-F1DA-C599A7BC7EB0}"/>
          </ac:spMkLst>
        </pc:spChg>
        <pc:picChg chg="mod">
          <ac:chgData name="Seloula Doria" userId="S::doria.seloula@sstrn.fr::700db2b6-08c6-462a-85e8-8d69b235b618" providerId="AD" clId="Web-{B5F0B37C-076A-49D3-9EB6-41652D52D9B1}" dt="2024-04-24T08:22:28.466" v="299" actId="1076"/>
          <ac:picMkLst>
            <pc:docMk/>
            <pc:sldMk cId="1275561406" sldId="285"/>
            <ac:picMk id="20" creationId="{83F6941B-9D05-1203-4813-3961B47F368C}"/>
          </ac:picMkLst>
        </pc:picChg>
      </pc:sldChg>
      <pc:sldChg chg="addSp modSp">
        <pc:chgData name="Seloula Doria" userId="S::doria.seloula@sstrn.fr::700db2b6-08c6-462a-85e8-8d69b235b618" providerId="AD" clId="Web-{B5F0B37C-076A-49D3-9EB6-41652D52D9B1}" dt="2024-04-24T08:10:14.672" v="209" actId="1076"/>
        <pc:sldMkLst>
          <pc:docMk/>
          <pc:sldMk cId="4217942944" sldId="287"/>
        </pc:sldMkLst>
        <pc:spChg chg="add mod">
          <ac:chgData name="Seloula Doria" userId="S::doria.seloula@sstrn.fr::700db2b6-08c6-462a-85e8-8d69b235b618" providerId="AD" clId="Web-{B5F0B37C-076A-49D3-9EB6-41652D52D9B1}" dt="2024-04-24T08:09:54.093" v="202" actId="14100"/>
          <ac:spMkLst>
            <pc:docMk/>
            <pc:sldMk cId="4217942944" sldId="287"/>
            <ac:spMk id="3" creationId="{E1AE7354-CB2A-C393-7740-82421967C8F7}"/>
          </ac:spMkLst>
        </pc:spChg>
        <pc:spChg chg="add mod">
          <ac:chgData name="Seloula Doria" userId="S::doria.seloula@sstrn.fr::700db2b6-08c6-462a-85e8-8d69b235b618" providerId="AD" clId="Web-{B5F0B37C-076A-49D3-9EB6-41652D52D9B1}" dt="2024-04-24T08:10:14.672" v="209" actId="1076"/>
          <ac:spMkLst>
            <pc:docMk/>
            <pc:sldMk cId="4217942944" sldId="287"/>
            <ac:spMk id="7" creationId="{DE915E92-8781-A583-B5BD-C29D4D601ACA}"/>
          </ac:spMkLst>
        </pc:spChg>
      </pc:sldChg>
      <pc:sldChg chg="addSp modSp">
        <pc:chgData name="Seloula Doria" userId="S::doria.seloula@sstrn.fr::700db2b6-08c6-462a-85e8-8d69b235b618" providerId="AD" clId="Web-{B5F0B37C-076A-49D3-9EB6-41652D52D9B1}" dt="2024-04-24T08:12:55.210" v="217" actId="1076"/>
        <pc:sldMkLst>
          <pc:docMk/>
          <pc:sldMk cId="3681767192" sldId="288"/>
        </pc:sldMkLst>
        <pc:spChg chg="add mod">
          <ac:chgData name="Seloula Doria" userId="S::doria.seloula@sstrn.fr::700db2b6-08c6-462a-85e8-8d69b235b618" providerId="AD" clId="Web-{B5F0B37C-076A-49D3-9EB6-41652D52D9B1}" dt="2024-04-24T08:11:22.159" v="215" actId="1076"/>
          <ac:spMkLst>
            <pc:docMk/>
            <pc:sldMk cId="3681767192" sldId="288"/>
            <ac:spMk id="10" creationId="{4086C362-1BCF-465D-456F-A5599B771077}"/>
          </ac:spMkLst>
        </pc:spChg>
        <pc:spChg chg="add mod">
          <ac:chgData name="Seloula Doria" userId="S::doria.seloula@sstrn.fr::700db2b6-08c6-462a-85e8-8d69b235b618" providerId="AD" clId="Web-{B5F0B37C-076A-49D3-9EB6-41652D52D9B1}" dt="2024-04-24T08:12:55.210" v="217" actId="1076"/>
          <ac:spMkLst>
            <pc:docMk/>
            <pc:sldMk cId="3681767192" sldId="288"/>
            <ac:spMk id="11" creationId="{78AADC82-0DCA-DEDD-2ED6-5532DF45DB27}"/>
          </ac:spMkLst>
        </pc:spChg>
        <pc:picChg chg="mod">
          <ac:chgData name="Seloula Doria" userId="S::doria.seloula@sstrn.fr::700db2b6-08c6-462a-85e8-8d69b235b618" providerId="AD" clId="Web-{B5F0B37C-076A-49D3-9EB6-41652D52D9B1}" dt="2024-04-24T08:11:18.424" v="214" actId="1076"/>
          <ac:picMkLst>
            <pc:docMk/>
            <pc:sldMk cId="3681767192" sldId="288"/>
            <ac:picMk id="8" creationId="{38180E54-19C2-304E-41A8-2F1EEF10DD14}"/>
          </ac:picMkLst>
        </pc:picChg>
      </pc:sldChg>
      <pc:sldChg chg="modSp">
        <pc:chgData name="Seloula Doria" userId="S::doria.seloula@sstrn.fr::700db2b6-08c6-462a-85e8-8d69b235b618" providerId="AD" clId="Web-{B5F0B37C-076A-49D3-9EB6-41652D52D9B1}" dt="2024-04-24T09:25:47.762" v="462" actId="1076"/>
        <pc:sldMkLst>
          <pc:docMk/>
          <pc:sldMk cId="2485627744" sldId="289"/>
        </pc:sldMkLst>
        <pc:picChg chg="mod">
          <ac:chgData name="Seloula Doria" userId="S::doria.seloula@sstrn.fr::700db2b6-08c6-462a-85e8-8d69b235b618" providerId="AD" clId="Web-{B5F0B37C-076A-49D3-9EB6-41652D52D9B1}" dt="2024-04-24T09:25:47.762" v="462" actId="1076"/>
          <ac:picMkLst>
            <pc:docMk/>
            <pc:sldMk cId="2485627744" sldId="289"/>
            <ac:picMk id="8" creationId="{0060A346-6EE1-6315-1093-F2A5D100BB5E}"/>
          </ac:picMkLst>
        </pc:picChg>
      </pc:sldChg>
      <pc:sldChg chg="delSp modSp">
        <pc:chgData name="Seloula Doria" userId="S::doria.seloula@sstrn.fr::700db2b6-08c6-462a-85e8-8d69b235b618" providerId="AD" clId="Web-{B5F0B37C-076A-49D3-9EB6-41652D52D9B1}" dt="2024-04-24T07:59:19.177" v="162"/>
        <pc:sldMkLst>
          <pc:docMk/>
          <pc:sldMk cId="3022919913" sldId="290"/>
        </pc:sldMkLst>
        <pc:spChg chg="mod">
          <ac:chgData name="Seloula Doria" userId="S::doria.seloula@sstrn.fr::700db2b6-08c6-462a-85e8-8d69b235b618" providerId="AD" clId="Web-{B5F0B37C-076A-49D3-9EB6-41652D52D9B1}" dt="2024-04-24T07:28:08.729" v="0" actId="1076"/>
          <ac:spMkLst>
            <pc:docMk/>
            <pc:sldMk cId="3022919913" sldId="290"/>
            <ac:spMk id="10" creationId="{7C41E5A3-6B5B-3DD2-E765-CC3D37C0DB88}"/>
          </ac:spMkLst>
        </pc:spChg>
        <pc:spChg chg="mod">
          <ac:chgData name="Seloula Doria" userId="S::doria.seloula@sstrn.fr::700db2b6-08c6-462a-85e8-8d69b235b618" providerId="AD" clId="Web-{B5F0B37C-076A-49D3-9EB6-41652D52D9B1}" dt="2024-04-24T07:28:11.557" v="1" actId="1076"/>
          <ac:spMkLst>
            <pc:docMk/>
            <pc:sldMk cId="3022919913" sldId="290"/>
            <ac:spMk id="11" creationId="{041A4A30-03C4-E2FD-A353-EEC2F4DE8014}"/>
          </ac:spMkLst>
        </pc:spChg>
        <pc:spChg chg="del">
          <ac:chgData name="Seloula Doria" userId="S::doria.seloula@sstrn.fr::700db2b6-08c6-462a-85e8-8d69b235b618" providerId="AD" clId="Web-{B5F0B37C-076A-49D3-9EB6-41652D52D9B1}" dt="2024-04-24T07:59:19.177" v="162"/>
          <ac:spMkLst>
            <pc:docMk/>
            <pc:sldMk cId="3022919913" sldId="290"/>
            <ac:spMk id="14" creationId="{CED73F62-2476-BA67-238F-DDF3D799D623}"/>
          </ac:spMkLst>
        </pc:spChg>
      </pc:sldChg>
      <pc:sldChg chg="delSp modSp">
        <pc:chgData name="Seloula Doria" userId="S::doria.seloula@sstrn.fr::700db2b6-08c6-462a-85e8-8d69b235b618" providerId="AD" clId="Web-{B5F0B37C-076A-49D3-9EB6-41652D52D9B1}" dt="2024-04-24T08:00:58.369" v="171"/>
        <pc:sldMkLst>
          <pc:docMk/>
          <pc:sldMk cId="1255038589" sldId="295"/>
        </pc:sldMkLst>
        <pc:spChg chg="del">
          <ac:chgData name="Seloula Doria" userId="S::doria.seloula@sstrn.fr::700db2b6-08c6-462a-85e8-8d69b235b618" providerId="AD" clId="Web-{B5F0B37C-076A-49D3-9EB6-41652D52D9B1}" dt="2024-04-24T08:00:23.571" v="163"/>
          <ac:spMkLst>
            <pc:docMk/>
            <pc:sldMk cId="1255038589" sldId="295"/>
            <ac:spMk id="10" creationId="{3ECB1340-0B65-E7FA-3908-7BAB3359926F}"/>
          </ac:spMkLst>
        </pc:spChg>
        <pc:spChg chg="mod">
          <ac:chgData name="Seloula Doria" userId="S::doria.seloula@sstrn.fr::700db2b6-08c6-462a-85e8-8d69b235b618" providerId="AD" clId="Web-{B5F0B37C-076A-49D3-9EB6-41652D52D9B1}" dt="2024-04-24T08:00:58.369" v="171"/>
          <ac:spMkLst>
            <pc:docMk/>
            <pc:sldMk cId="1255038589" sldId="295"/>
            <ac:spMk id="11" creationId="{FAB4CBF5-1561-F7B9-B99A-531A86BD668E}"/>
          </ac:spMkLst>
        </pc:spChg>
      </pc:sldChg>
      <pc:sldChg chg="modSp">
        <pc:chgData name="Seloula Doria" userId="S::doria.seloula@sstrn.fr::700db2b6-08c6-462a-85e8-8d69b235b618" providerId="AD" clId="Web-{B5F0B37C-076A-49D3-9EB6-41652D52D9B1}" dt="2024-04-24T08:01:29.276" v="172"/>
        <pc:sldMkLst>
          <pc:docMk/>
          <pc:sldMk cId="2606368211" sldId="297"/>
        </pc:sldMkLst>
        <pc:picChg chg="mod">
          <ac:chgData name="Seloula Doria" userId="S::doria.seloula@sstrn.fr::700db2b6-08c6-462a-85e8-8d69b235b618" providerId="AD" clId="Web-{B5F0B37C-076A-49D3-9EB6-41652D52D9B1}" dt="2024-04-24T08:01:29.276" v="172"/>
          <ac:picMkLst>
            <pc:docMk/>
            <pc:sldMk cId="2606368211" sldId="297"/>
            <ac:picMk id="7" creationId="{EFFE6BCF-84A0-E8C9-9958-708EA7F92B6C}"/>
          </ac:picMkLst>
        </pc:picChg>
      </pc:sldChg>
      <pc:sldChg chg="mod modShow">
        <pc:chgData name="Seloula Doria" userId="S::doria.seloula@sstrn.fr::700db2b6-08c6-462a-85e8-8d69b235b618" providerId="AD" clId="Web-{B5F0B37C-076A-49D3-9EB6-41652D52D9B1}" dt="2024-04-24T09:25:41.121" v="461"/>
        <pc:sldMkLst>
          <pc:docMk/>
          <pc:sldMk cId="3262135474" sldId="298"/>
        </pc:sldMkLst>
      </pc:sldChg>
      <pc:sldChg chg="modSp">
        <pc:chgData name="Seloula Doria" userId="S::doria.seloula@sstrn.fr::700db2b6-08c6-462a-85e8-8d69b235b618" providerId="AD" clId="Web-{B5F0B37C-076A-49D3-9EB6-41652D52D9B1}" dt="2024-04-24T07:42:55.795" v="137" actId="1076"/>
        <pc:sldMkLst>
          <pc:docMk/>
          <pc:sldMk cId="1366934103" sldId="299"/>
        </pc:sldMkLst>
        <pc:picChg chg="mod">
          <ac:chgData name="Seloula Doria" userId="S::doria.seloula@sstrn.fr::700db2b6-08c6-462a-85e8-8d69b235b618" providerId="AD" clId="Web-{B5F0B37C-076A-49D3-9EB6-41652D52D9B1}" dt="2024-04-24T07:42:55.795" v="137" actId="1076"/>
          <ac:picMkLst>
            <pc:docMk/>
            <pc:sldMk cId="1366934103" sldId="299"/>
            <ac:picMk id="7" creationId="{519A0122-E7F1-421E-BAA6-1E7D63025718}"/>
          </ac:picMkLst>
        </pc:picChg>
      </pc:sldChg>
      <pc:sldChg chg="modSp">
        <pc:chgData name="Seloula Doria" userId="S::doria.seloula@sstrn.fr::700db2b6-08c6-462a-85e8-8d69b235b618" providerId="AD" clId="Web-{B5F0B37C-076A-49D3-9EB6-41652D52D9B1}" dt="2024-04-24T09:24:31.150" v="460" actId="20577"/>
        <pc:sldMkLst>
          <pc:docMk/>
          <pc:sldMk cId="1126850065" sldId="302"/>
        </pc:sldMkLst>
        <pc:spChg chg="mod">
          <ac:chgData name="Seloula Doria" userId="S::doria.seloula@sstrn.fr::700db2b6-08c6-462a-85e8-8d69b235b618" providerId="AD" clId="Web-{B5F0B37C-076A-49D3-9EB6-41652D52D9B1}" dt="2024-04-24T09:24:31.150" v="460" actId="20577"/>
          <ac:spMkLst>
            <pc:docMk/>
            <pc:sldMk cId="1126850065" sldId="302"/>
            <ac:spMk id="3" creationId="{E5875189-D580-E1C3-F7AA-FA8CEBD88757}"/>
          </ac:spMkLst>
        </pc:spChg>
      </pc:sldChg>
      <pc:sldChg chg="modSp">
        <pc:chgData name="Seloula Doria" userId="S::doria.seloula@sstrn.fr::700db2b6-08c6-462a-85e8-8d69b235b618" providerId="AD" clId="Web-{B5F0B37C-076A-49D3-9EB6-41652D52D9B1}" dt="2024-04-24T08:14:09.494" v="218" actId="14100"/>
        <pc:sldMkLst>
          <pc:docMk/>
          <pc:sldMk cId="2115344099" sldId="307"/>
        </pc:sldMkLst>
        <pc:picChg chg="mod">
          <ac:chgData name="Seloula Doria" userId="S::doria.seloula@sstrn.fr::700db2b6-08c6-462a-85e8-8d69b235b618" providerId="AD" clId="Web-{B5F0B37C-076A-49D3-9EB6-41652D52D9B1}" dt="2024-04-24T08:14:09.494" v="218" actId="14100"/>
          <ac:picMkLst>
            <pc:docMk/>
            <pc:sldMk cId="2115344099" sldId="307"/>
            <ac:picMk id="8" creationId="{F4ED7015-0AD5-9423-40E7-6084A3075DAE}"/>
          </ac:picMkLst>
        </pc:picChg>
      </pc:sldChg>
      <pc:sldChg chg="modSp">
        <pc:chgData name="Seloula Doria" userId="S::doria.seloula@sstrn.fr::700db2b6-08c6-462a-85e8-8d69b235b618" providerId="AD" clId="Web-{B5F0B37C-076A-49D3-9EB6-41652D52D9B1}" dt="2024-04-24T08:01:49.558" v="175" actId="20577"/>
        <pc:sldMkLst>
          <pc:docMk/>
          <pc:sldMk cId="3503351739" sldId="309"/>
        </pc:sldMkLst>
        <pc:spChg chg="mod">
          <ac:chgData name="Seloula Doria" userId="S::doria.seloula@sstrn.fr::700db2b6-08c6-462a-85e8-8d69b235b618" providerId="AD" clId="Web-{B5F0B37C-076A-49D3-9EB6-41652D52D9B1}" dt="2024-04-24T08:01:49.558" v="175" actId="20577"/>
          <ac:spMkLst>
            <pc:docMk/>
            <pc:sldMk cId="3503351739" sldId="309"/>
            <ac:spMk id="3" creationId="{EE3F78E7-E670-2570-F319-065D908A05A8}"/>
          </ac:spMkLst>
        </pc:spChg>
      </pc:sldChg>
      <pc:sldChg chg="addSp modSp">
        <pc:chgData name="Seloula Doria" userId="S::doria.seloula@sstrn.fr::700db2b6-08c6-462a-85e8-8d69b235b618" providerId="AD" clId="Web-{B5F0B37C-076A-49D3-9EB6-41652D52D9B1}" dt="2024-04-24T07:37:06.234" v="135" actId="1076"/>
        <pc:sldMkLst>
          <pc:docMk/>
          <pc:sldMk cId="1244424772" sldId="310"/>
        </pc:sldMkLst>
        <pc:spChg chg="mod">
          <ac:chgData name="Seloula Doria" userId="S::doria.seloula@sstrn.fr::700db2b6-08c6-462a-85e8-8d69b235b618" providerId="AD" clId="Web-{B5F0B37C-076A-49D3-9EB6-41652D52D9B1}" dt="2024-04-24T07:37:06.234" v="135" actId="1076"/>
          <ac:spMkLst>
            <pc:docMk/>
            <pc:sldMk cId="1244424772" sldId="310"/>
            <ac:spMk id="3" creationId="{8F886C48-2356-3006-9268-88EE6514516B}"/>
          </ac:spMkLst>
        </pc:spChg>
        <pc:picChg chg="add ord">
          <ac:chgData name="Seloula Doria" userId="S::doria.seloula@sstrn.fr::700db2b6-08c6-462a-85e8-8d69b235b618" providerId="AD" clId="Web-{B5F0B37C-076A-49D3-9EB6-41652D52D9B1}" dt="2024-04-24T07:37:02.953" v="134"/>
          <ac:picMkLst>
            <pc:docMk/>
            <pc:sldMk cId="1244424772" sldId="310"/>
            <ac:picMk id="8" creationId="{7B48440A-C69D-EFB3-3B38-9F42A0788D2E}"/>
          </ac:picMkLst>
        </pc:picChg>
      </pc:sldChg>
      <pc:sldChg chg="addSp modSp">
        <pc:chgData name="Seloula Doria" userId="S::doria.seloula@sstrn.fr::700db2b6-08c6-462a-85e8-8d69b235b618" providerId="AD" clId="Web-{B5F0B37C-076A-49D3-9EB6-41652D52D9B1}" dt="2024-04-24T07:36:54.765" v="132"/>
        <pc:sldMkLst>
          <pc:docMk/>
          <pc:sldMk cId="3451359944" sldId="311"/>
        </pc:sldMkLst>
        <pc:spChg chg="mod">
          <ac:chgData name="Seloula Doria" userId="S::doria.seloula@sstrn.fr::700db2b6-08c6-462a-85e8-8d69b235b618" providerId="AD" clId="Web-{B5F0B37C-076A-49D3-9EB6-41652D52D9B1}" dt="2024-04-24T07:36:50.297" v="131" actId="14100"/>
          <ac:spMkLst>
            <pc:docMk/>
            <pc:sldMk cId="3451359944" sldId="311"/>
            <ac:spMk id="2" creationId="{F0202BEB-B43D-1FC5-4237-53534F8D10BF}"/>
          </ac:spMkLst>
        </pc:spChg>
        <pc:spChg chg="mod">
          <ac:chgData name="Seloula Doria" userId="S::doria.seloula@sstrn.fr::700db2b6-08c6-462a-85e8-8d69b235b618" providerId="AD" clId="Web-{B5F0B37C-076A-49D3-9EB6-41652D52D9B1}" dt="2024-04-24T07:35:36.090" v="129" actId="20577"/>
          <ac:spMkLst>
            <pc:docMk/>
            <pc:sldMk cId="3451359944" sldId="311"/>
            <ac:spMk id="3" creationId="{89FF18B7-8699-E4CF-FFA0-FA766C53BA1B}"/>
          </ac:spMkLst>
        </pc:spChg>
        <pc:picChg chg="add ord">
          <ac:chgData name="Seloula Doria" userId="S::doria.seloula@sstrn.fr::700db2b6-08c6-462a-85e8-8d69b235b618" providerId="AD" clId="Web-{B5F0B37C-076A-49D3-9EB6-41652D52D9B1}" dt="2024-04-24T07:36:54.765" v="132"/>
          <ac:picMkLst>
            <pc:docMk/>
            <pc:sldMk cId="3451359944" sldId="311"/>
            <ac:picMk id="8" creationId="{D70696A7-59CC-71B9-5C0A-9F1A0C017EC6}"/>
          </ac:picMkLst>
        </pc:picChg>
      </pc:sldChg>
      <pc:sldChg chg="addSp modSp">
        <pc:chgData name="Seloula Doria" userId="S::doria.seloula@sstrn.fr::700db2b6-08c6-462a-85e8-8d69b235b618" providerId="AD" clId="Web-{B5F0B37C-076A-49D3-9EB6-41652D52D9B1}" dt="2024-04-24T08:08:21.089" v="193" actId="1076"/>
        <pc:sldMkLst>
          <pc:docMk/>
          <pc:sldMk cId="3749917562" sldId="312"/>
        </pc:sldMkLst>
        <pc:spChg chg="mod">
          <ac:chgData name="Seloula Doria" userId="S::doria.seloula@sstrn.fr::700db2b6-08c6-462a-85e8-8d69b235b618" providerId="AD" clId="Web-{B5F0B37C-076A-49D3-9EB6-41652D52D9B1}" dt="2024-04-24T08:05:47.615" v="178" actId="20577"/>
          <ac:spMkLst>
            <pc:docMk/>
            <pc:sldMk cId="3749917562" sldId="312"/>
            <ac:spMk id="3" creationId="{C9B76352-DED1-7554-2752-7354B3D269E4}"/>
          </ac:spMkLst>
        </pc:spChg>
        <pc:spChg chg="add mod">
          <ac:chgData name="Seloula Doria" userId="S::doria.seloula@sstrn.fr::700db2b6-08c6-462a-85e8-8d69b235b618" providerId="AD" clId="Web-{B5F0B37C-076A-49D3-9EB6-41652D52D9B1}" dt="2024-04-24T08:08:21.089" v="193" actId="1076"/>
          <ac:spMkLst>
            <pc:docMk/>
            <pc:sldMk cId="3749917562" sldId="312"/>
            <ac:spMk id="9" creationId="{B32A26CC-3DDD-7E2E-4AA3-5906AE0B3807}"/>
          </ac:spMkLst>
        </pc:spChg>
      </pc:sldChg>
      <pc:sldChg chg="addSp delSp modSp">
        <pc:chgData name="Seloula Doria" userId="S::doria.seloula@sstrn.fr::700db2b6-08c6-462a-85e8-8d69b235b618" providerId="AD" clId="Web-{B5F0B37C-076A-49D3-9EB6-41652D52D9B1}" dt="2024-04-24T10:32:38.443" v="655" actId="1076"/>
        <pc:sldMkLst>
          <pc:docMk/>
          <pc:sldMk cId="1880276391" sldId="315"/>
        </pc:sldMkLst>
        <pc:spChg chg="del">
          <ac:chgData name="Seloula Doria" userId="S::doria.seloula@sstrn.fr::700db2b6-08c6-462a-85e8-8d69b235b618" providerId="AD" clId="Web-{B5F0B37C-076A-49D3-9EB6-41652D52D9B1}" dt="2024-04-24T10:15:34.503" v="499"/>
          <ac:spMkLst>
            <pc:docMk/>
            <pc:sldMk cId="1880276391" sldId="315"/>
            <ac:spMk id="3" creationId="{9FC4B995-3D19-0FBC-9139-BD3ADB750C2B}"/>
          </ac:spMkLst>
        </pc:spChg>
        <pc:spChg chg="mod">
          <ac:chgData name="Seloula Doria" userId="S::doria.seloula@sstrn.fr::700db2b6-08c6-462a-85e8-8d69b235b618" providerId="AD" clId="Web-{B5F0B37C-076A-49D3-9EB6-41652D52D9B1}" dt="2024-04-24T10:32:38.427" v="654" actId="1076"/>
          <ac:spMkLst>
            <pc:docMk/>
            <pc:sldMk cId="1880276391" sldId="315"/>
            <ac:spMk id="3" creationId="{B4B5E8FB-087F-E4BE-E84A-3DA3E88AB6B4}"/>
          </ac:spMkLst>
        </pc:spChg>
        <pc:spChg chg="mod">
          <ac:chgData name="Seloula Doria" userId="S::doria.seloula@sstrn.fr::700db2b6-08c6-462a-85e8-8d69b235b618" providerId="AD" clId="Web-{B5F0B37C-076A-49D3-9EB6-41652D52D9B1}" dt="2024-04-24T10:19:43.722" v="523" actId="1076"/>
          <ac:spMkLst>
            <pc:docMk/>
            <pc:sldMk cId="1880276391" sldId="315"/>
            <ac:spMk id="7" creationId="{500C0212-75A9-6B2F-B918-513C83783E63}"/>
          </ac:spMkLst>
        </pc:spChg>
        <pc:spChg chg="add mod">
          <ac:chgData name="Seloula Doria" userId="S::doria.seloula@sstrn.fr::700db2b6-08c6-462a-85e8-8d69b235b618" providerId="AD" clId="Web-{B5F0B37C-076A-49D3-9EB6-41652D52D9B1}" dt="2024-04-24T10:25:29.166" v="543" actId="1076"/>
          <ac:spMkLst>
            <pc:docMk/>
            <pc:sldMk cId="1880276391" sldId="315"/>
            <ac:spMk id="12" creationId="{B8AD0D94-ABB9-EDC7-F858-21E3CA744EA5}"/>
          </ac:spMkLst>
        </pc:spChg>
        <pc:spChg chg="add mod">
          <ac:chgData name="Seloula Doria" userId="S::doria.seloula@sstrn.fr::700db2b6-08c6-462a-85e8-8d69b235b618" providerId="AD" clId="Web-{B5F0B37C-076A-49D3-9EB6-41652D52D9B1}" dt="2024-04-24T10:31:47.346" v="650" actId="1076"/>
          <ac:spMkLst>
            <pc:docMk/>
            <pc:sldMk cId="1880276391" sldId="315"/>
            <ac:spMk id="14" creationId="{F746F3D0-9E6E-1B5C-B6FB-5B5C9FAC1A77}"/>
          </ac:spMkLst>
        </pc:spChg>
        <pc:spChg chg="add del">
          <ac:chgData name="Seloula Doria" userId="S::doria.seloula@sstrn.fr::700db2b6-08c6-462a-85e8-8d69b235b618" providerId="AD" clId="Web-{B5F0B37C-076A-49D3-9EB6-41652D52D9B1}" dt="2024-04-24T10:22:23.529" v="541"/>
          <ac:spMkLst>
            <pc:docMk/>
            <pc:sldMk cId="1880276391" sldId="315"/>
            <ac:spMk id="17" creationId="{ED760BBE-FBD6-516D-774D-548FAE7EECCA}"/>
          </ac:spMkLst>
        </pc:spChg>
        <pc:spChg chg="add del mod">
          <ac:chgData name="Seloula Doria" userId="S::doria.seloula@sstrn.fr::700db2b6-08c6-462a-85e8-8d69b235b618" providerId="AD" clId="Web-{B5F0B37C-076A-49D3-9EB6-41652D52D9B1}" dt="2024-04-24T10:26:18.700" v="547"/>
          <ac:spMkLst>
            <pc:docMk/>
            <pc:sldMk cId="1880276391" sldId="315"/>
            <ac:spMk id="17" creationId="{FD1E1659-FBB2-CF22-402C-3AE440CCD72B}"/>
          </ac:spMkLst>
        </pc:spChg>
        <pc:spChg chg="add del">
          <ac:chgData name="Seloula Doria" userId="S::doria.seloula@sstrn.fr::700db2b6-08c6-462a-85e8-8d69b235b618" providerId="AD" clId="Web-{B5F0B37C-076A-49D3-9EB6-41652D52D9B1}" dt="2024-04-24T10:27:03.969" v="551"/>
          <ac:spMkLst>
            <pc:docMk/>
            <pc:sldMk cId="1880276391" sldId="315"/>
            <ac:spMk id="18" creationId="{961402A2-ED2D-01B1-70BB-50ADB6E494A7}"/>
          </ac:spMkLst>
        </pc:spChg>
        <pc:spChg chg="add mod">
          <ac:chgData name="Seloula Doria" userId="S::doria.seloula@sstrn.fr::700db2b6-08c6-462a-85e8-8d69b235b618" providerId="AD" clId="Web-{B5F0B37C-076A-49D3-9EB6-41652D52D9B1}" dt="2024-04-24T10:31:36.830" v="647" actId="20577"/>
          <ac:spMkLst>
            <pc:docMk/>
            <pc:sldMk cId="1880276391" sldId="315"/>
            <ac:spMk id="19" creationId="{E71459A1-92DA-9AEF-61C7-98AD2166FAFE}"/>
          </ac:spMkLst>
        </pc:spChg>
        <pc:grpChg chg="add mod">
          <ac:chgData name="Seloula Doria" userId="S::doria.seloula@sstrn.fr::700db2b6-08c6-462a-85e8-8d69b235b618" providerId="AD" clId="Web-{B5F0B37C-076A-49D3-9EB6-41652D52D9B1}" dt="2024-04-24T10:32:38.381" v="652" actId="1076"/>
          <ac:grpSpMkLst>
            <pc:docMk/>
            <pc:sldMk cId="1880276391" sldId="315"/>
            <ac:grpSpMk id="11" creationId="{5C943CDE-B772-D67F-AAED-2659818A3C7D}"/>
          </ac:grpSpMkLst>
        </pc:grpChg>
        <pc:cxnChg chg="add mod">
          <ac:chgData name="Seloula Doria" userId="S::doria.seloula@sstrn.fr::700db2b6-08c6-462a-85e8-8d69b235b618" providerId="AD" clId="Web-{B5F0B37C-076A-49D3-9EB6-41652D52D9B1}" dt="2024-04-24T10:19:17.986" v="517" actId="14100"/>
          <ac:cxnSpMkLst>
            <pc:docMk/>
            <pc:sldMk cId="1880276391" sldId="315"/>
            <ac:cxnSpMk id="13" creationId="{FE2B90FD-DCDA-79B7-8DEE-49D7F58CDE82}"/>
          </ac:cxnSpMkLst>
        </pc:cxnChg>
        <pc:cxnChg chg="add mod">
          <ac:chgData name="Seloula Doria" userId="S::doria.seloula@sstrn.fr::700db2b6-08c6-462a-85e8-8d69b235b618" providerId="AD" clId="Web-{B5F0B37C-076A-49D3-9EB6-41652D52D9B1}" dt="2024-04-24T10:32:38.396" v="653" actId="1076"/>
          <ac:cxnSpMkLst>
            <pc:docMk/>
            <pc:sldMk cId="1880276391" sldId="315"/>
            <ac:cxnSpMk id="15" creationId="{6EFFE849-E2C6-6114-96BF-082C78403D46}"/>
          </ac:cxnSpMkLst>
        </pc:cxnChg>
        <pc:cxnChg chg="add mod">
          <ac:chgData name="Seloula Doria" userId="S::doria.seloula@sstrn.fr::700db2b6-08c6-462a-85e8-8d69b235b618" providerId="AD" clId="Web-{B5F0B37C-076A-49D3-9EB6-41652D52D9B1}" dt="2024-04-24T10:21:11.946" v="538" actId="14100"/>
          <ac:cxnSpMkLst>
            <pc:docMk/>
            <pc:sldMk cId="1880276391" sldId="315"/>
            <ac:cxnSpMk id="16" creationId="{59736C83-1DF0-1462-E700-F644843C2701}"/>
          </ac:cxnSpMkLst>
        </pc:cxnChg>
        <pc:cxnChg chg="add mod">
          <ac:chgData name="Seloula Doria" userId="S::doria.seloula@sstrn.fr::700db2b6-08c6-462a-85e8-8d69b235b618" providerId="AD" clId="Web-{B5F0B37C-076A-49D3-9EB6-41652D52D9B1}" dt="2024-04-24T10:32:38.443" v="655" actId="1076"/>
          <ac:cxnSpMkLst>
            <pc:docMk/>
            <pc:sldMk cId="1880276391" sldId="315"/>
            <ac:cxnSpMk id="20" creationId="{43CC6BE4-E063-E016-4AF1-C2B368A31FFF}"/>
          </ac:cxnSpMkLst>
        </pc:cxnChg>
      </pc:sldChg>
      <pc:sldChg chg="addSp delSp modSp">
        <pc:chgData name="Seloula Doria" userId="S::doria.seloula@sstrn.fr::700db2b6-08c6-462a-85e8-8d69b235b618" providerId="AD" clId="Web-{B5F0B37C-076A-49D3-9EB6-41652D52D9B1}" dt="2024-04-24T07:55:09.558" v="150"/>
        <pc:sldMkLst>
          <pc:docMk/>
          <pc:sldMk cId="3373999188" sldId="316"/>
        </pc:sldMkLst>
        <pc:spChg chg="del mod">
          <ac:chgData name="Seloula Doria" userId="S::doria.seloula@sstrn.fr::700db2b6-08c6-462a-85e8-8d69b235b618" providerId="AD" clId="Web-{B5F0B37C-076A-49D3-9EB6-41652D52D9B1}" dt="2024-04-24T07:55:09.558" v="150"/>
          <ac:spMkLst>
            <pc:docMk/>
            <pc:sldMk cId="3373999188" sldId="316"/>
            <ac:spMk id="3" creationId="{D294085C-6323-2DEC-B616-6A67F60F2242}"/>
          </ac:spMkLst>
        </pc:spChg>
        <pc:spChg chg="del">
          <ac:chgData name="Seloula Doria" userId="S::doria.seloula@sstrn.fr::700db2b6-08c6-462a-85e8-8d69b235b618" providerId="AD" clId="Web-{B5F0B37C-076A-49D3-9EB6-41652D52D9B1}" dt="2024-04-24T07:44:15.439" v="149"/>
          <ac:spMkLst>
            <pc:docMk/>
            <pc:sldMk cId="3373999188" sldId="316"/>
            <ac:spMk id="7" creationId="{3EEF556F-171B-A712-7CB1-C056A56EEFD1}"/>
          </ac:spMkLst>
        </pc:spChg>
        <pc:spChg chg="add mod">
          <ac:chgData name="Seloula Doria" userId="S::doria.seloula@sstrn.fr::700db2b6-08c6-462a-85e8-8d69b235b618" providerId="AD" clId="Web-{B5F0B37C-076A-49D3-9EB6-41652D52D9B1}" dt="2024-04-24T07:44:10.204" v="148"/>
          <ac:spMkLst>
            <pc:docMk/>
            <pc:sldMk cId="3373999188" sldId="316"/>
            <ac:spMk id="8" creationId="{8C37BF98-D178-7BD5-33F8-F7A13F2C4A80}"/>
          </ac:spMkLst>
        </pc:spChg>
        <pc:spChg chg="mod">
          <ac:chgData name="Seloula Doria" userId="S::doria.seloula@sstrn.fr::700db2b6-08c6-462a-85e8-8d69b235b618" providerId="AD" clId="Web-{B5F0B37C-076A-49D3-9EB6-41652D52D9B1}" dt="2024-04-24T07:44:10.157" v="147"/>
          <ac:spMkLst>
            <pc:docMk/>
            <pc:sldMk cId="3373999188" sldId="316"/>
            <ac:spMk id="39" creationId="{0D8B1885-511C-A68D-3DF4-CFDEDFF99035}"/>
          </ac:spMkLst>
        </pc:spChg>
      </pc:sldChg>
      <pc:sldChg chg="addSp">
        <pc:chgData name="Seloula Doria" userId="S::doria.seloula@sstrn.fr::700db2b6-08c6-462a-85e8-8d69b235b618" providerId="AD" clId="Web-{B5F0B37C-076A-49D3-9EB6-41652D52D9B1}" dt="2024-04-24T07:59:00.333" v="161"/>
        <pc:sldMkLst>
          <pc:docMk/>
          <pc:sldMk cId="2567869656" sldId="318"/>
        </pc:sldMkLst>
        <pc:picChg chg="add">
          <ac:chgData name="Seloula Doria" userId="S::doria.seloula@sstrn.fr::700db2b6-08c6-462a-85e8-8d69b235b618" providerId="AD" clId="Web-{B5F0B37C-076A-49D3-9EB6-41652D52D9B1}" dt="2024-04-24T07:59:00.333" v="161"/>
          <ac:picMkLst>
            <pc:docMk/>
            <pc:sldMk cId="2567869656" sldId="318"/>
            <ac:picMk id="8" creationId="{D8DAF0F2-C3CC-0B59-DF54-05B6141D8294}"/>
          </ac:picMkLst>
        </pc:picChg>
      </pc:sldChg>
      <pc:sldChg chg="modSp new">
        <pc:chgData name="Seloula Doria" userId="S::doria.seloula@sstrn.fr::700db2b6-08c6-462a-85e8-8d69b235b618" providerId="AD" clId="Web-{B5F0B37C-076A-49D3-9EB6-41652D52D9B1}" dt="2024-04-24T08:19:13.381" v="287" actId="20577"/>
        <pc:sldMkLst>
          <pc:docMk/>
          <pc:sldMk cId="4018853975" sldId="320"/>
        </pc:sldMkLst>
        <pc:spChg chg="mod">
          <ac:chgData name="Seloula Doria" userId="S::doria.seloula@sstrn.fr::700db2b6-08c6-462a-85e8-8d69b235b618" providerId="AD" clId="Web-{B5F0B37C-076A-49D3-9EB6-41652D52D9B1}" dt="2024-04-24T08:17:46.033" v="259" actId="20577"/>
          <ac:spMkLst>
            <pc:docMk/>
            <pc:sldMk cId="4018853975" sldId="320"/>
            <ac:spMk id="2" creationId="{2A23870D-62E8-C052-A538-82900A166EF0}"/>
          </ac:spMkLst>
        </pc:spChg>
        <pc:spChg chg="mod">
          <ac:chgData name="Seloula Doria" userId="S::doria.seloula@sstrn.fr::700db2b6-08c6-462a-85e8-8d69b235b618" providerId="AD" clId="Web-{B5F0B37C-076A-49D3-9EB6-41652D52D9B1}" dt="2024-04-24T08:19:13.381" v="287" actId="20577"/>
          <ac:spMkLst>
            <pc:docMk/>
            <pc:sldMk cId="4018853975" sldId="320"/>
            <ac:spMk id="3" creationId="{25A6ECB8-6D40-E945-5296-84EF97AD53DB}"/>
          </ac:spMkLst>
        </pc:spChg>
      </pc:sldChg>
      <pc:sldChg chg="new del">
        <pc:chgData name="Seloula Doria" userId="S::doria.seloula@sstrn.fr::700db2b6-08c6-462a-85e8-8d69b235b618" providerId="AD" clId="Web-{B5F0B37C-076A-49D3-9EB6-41652D52D9B1}" dt="2024-04-24T08:26:13.991" v="309"/>
        <pc:sldMkLst>
          <pc:docMk/>
          <pc:sldMk cId="540910471" sldId="321"/>
        </pc:sldMkLst>
      </pc:sldChg>
      <pc:sldChg chg="addSp delSp modSp add del">
        <pc:chgData name="Seloula Doria" userId="S::doria.seloula@sstrn.fr::700db2b6-08c6-462a-85e8-8d69b235b618" providerId="AD" clId="Web-{B5F0B37C-076A-49D3-9EB6-41652D52D9B1}" dt="2024-04-24T10:10:53.062" v="490"/>
        <pc:sldMkLst>
          <pc:docMk/>
          <pc:sldMk cId="2689330403" sldId="334"/>
        </pc:sldMkLst>
        <pc:spChg chg="del">
          <ac:chgData name="Seloula Doria" userId="S::doria.seloula@sstrn.fr::700db2b6-08c6-462a-85e8-8d69b235b618" providerId="AD" clId="Web-{B5F0B37C-076A-49D3-9EB6-41652D52D9B1}" dt="2024-04-24T08:31:26.316" v="342"/>
          <ac:spMkLst>
            <pc:docMk/>
            <pc:sldMk cId="2689330403" sldId="334"/>
            <ac:spMk id="4" creationId="{C968574A-C1A9-4806-88AD-48952D1397D7}"/>
          </ac:spMkLst>
        </pc:spChg>
        <pc:spChg chg="del">
          <ac:chgData name="Seloula Doria" userId="S::doria.seloula@sstrn.fr::700db2b6-08c6-462a-85e8-8d69b235b618" providerId="AD" clId="Web-{B5F0B37C-076A-49D3-9EB6-41652D52D9B1}" dt="2024-04-24T08:30:02.078" v="323"/>
          <ac:spMkLst>
            <pc:docMk/>
            <pc:sldMk cId="2689330403" sldId="334"/>
            <ac:spMk id="5" creationId="{A6208224-BA0B-4F4E-A492-440E88A78D96}"/>
          </ac:spMkLst>
        </pc:spChg>
        <pc:spChg chg="add mod">
          <ac:chgData name="Seloula Doria" userId="S::doria.seloula@sstrn.fr::700db2b6-08c6-462a-85e8-8d69b235b618" providerId="AD" clId="Web-{B5F0B37C-076A-49D3-9EB6-41652D52D9B1}" dt="2024-04-24T10:09:27.057" v="476" actId="1076"/>
          <ac:spMkLst>
            <pc:docMk/>
            <pc:sldMk cId="2689330403" sldId="334"/>
            <ac:spMk id="5" creationId="{EBC263DA-54B1-C234-76D5-8EAA455C2827}"/>
          </ac:spMkLst>
        </pc:spChg>
        <pc:spChg chg="mod">
          <ac:chgData name="Seloula Doria" userId="S::doria.seloula@sstrn.fr::700db2b6-08c6-462a-85e8-8d69b235b618" providerId="AD" clId="Web-{B5F0B37C-076A-49D3-9EB6-41652D52D9B1}" dt="2024-04-24T10:08:09.817" v="470" actId="20577"/>
          <ac:spMkLst>
            <pc:docMk/>
            <pc:sldMk cId="2689330403" sldId="334"/>
            <ac:spMk id="10" creationId="{F8893208-0303-4ACD-A312-20CE7116EE2E}"/>
          </ac:spMkLst>
        </pc:spChg>
        <pc:spChg chg="mod ord">
          <ac:chgData name="Seloula Doria" userId="S::doria.seloula@sstrn.fr::700db2b6-08c6-462a-85e8-8d69b235b618" providerId="AD" clId="Web-{B5F0B37C-076A-49D3-9EB6-41652D52D9B1}" dt="2024-04-24T10:09:17.353" v="474"/>
          <ac:spMkLst>
            <pc:docMk/>
            <pc:sldMk cId="2689330403" sldId="334"/>
            <ac:spMk id="11" creationId="{7073B57B-1D99-48A3-9CD6-953E7ACDF4AC}"/>
          </ac:spMkLst>
        </pc:spChg>
        <pc:spChg chg="mod">
          <ac:chgData name="Seloula Doria" userId="S::doria.seloula@sstrn.fr::700db2b6-08c6-462a-85e8-8d69b235b618" providerId="AD" clId="Web-{B5F0B37C-076A-49D3-9EB6-41652D52D9B1}" dt="2024-04-24T08:31:09.862" v="335" actId="1076"/>
          <ac:spMkLst>
            <pc:docMk/>
            <pc:sldMk cId="2689330403" sldId="334"/>
            <ac:spMk id="14" creationId="{D37FC72E-3CEA-433C-B8E3-43746CE8B4C8}"/>
          </ac:spMkLst>
        </pc:spChg>
        <pc:spChg chg="mod">
          <ac:chgData name="Seloula Doria" userId="S::doria.seloula@sstrn.fr::700db2b6-08c6-462a-85e8-8d69b235b618" providerId="AD" clId="Web-{B5F0B37C-076A-49D3-9EB6-41652D52D9B1}" dt="2024-04-24T08:30:54.533" v="331" actId="1076"/>
          <ac:spMkLst>
            <pc:docMk/>
            <pc:sldMk cId="2689330403" sldId="334"/>
            <ac:spMk id="18" creationId="{BEA99DE4-03FE-4DE2-8DCC-D0535127F6BA}"/>
          </ac:spMkLst>
        </pc:spChg>
        <pc:spChg chg="mod">
          <ac:chgData name="Seloula Doria" userId="S::doria.seloula@sstrn.fr::700db2b6-08c6-462a-85e8-8d69b235b618" providerId="AD" clId="Web-{B5F0B37C-076A-49D3-9EB6-41652D52D9B1}" dt="2024-04-24T10:07:35.284" v="469" actId="14100"/>
          <ac:spMkLst>
            <pc:docMk/>
            <pc:sldMk cId="2689330403" sldId="334"/>
            <ac:spMk id="19" creationId="{62012CF6-B686-4B7D-AC7D-0330C43A05CC}"/>
          </ac:spMkLst>
        </pc:spChg>
        <pc:spChg chg="mod">
          <ac:chgData name="Seloula Doria" userId="S::doria.seloula@sstrn.fr::700db2b6-08c6-462a-85e8-8d69b235b618" providerId="AD" clId="Web-{B5F0B37C-076A-49D3-9EB6-41652D52D9B1}" dt="2024-04-24T08:31:56.411" v="343" actId="1076"/>
          <ac:spMkLst>
            <pc:docMk/>
            <pc:sldMk cId="2689330403" sldId="334"/>
            <ac:spMk id="23" creationId="{1F3BAEA8-92C6-41C4-A629-0E055187E4FD}"/>
          </ac:spMkLst>
        </pc:spChg>
        <pc:spChg chg="add mod">
          <ac:chgData name="Seloula Doria" userId="S::doria.seloula@sstrn.fr::700db2b6-08c6-462a-85e8-8d69b235b618" providerId="AD" clId="Web-{B5F0B37C-076A-49D3-9EB6-41652D52D9B1}" dt="2024-04-24T08:31:07.034" v="334" actId="1076"/>
          <ac:spMkLst>
            <pc:docMk/>
            <pc:sldMk cId="2689330403" sldId="334"/>
            <ac:spMk id="29" creationId="{AEB71721-88A6-8282-BBD3-F5507D55AE3F}"/>
          </ac:spMkLst>
        </pc:spChg>
        <pc:picChg chg="add">
          <ac:chgData name="Seloula Doria" userId="S::doria.seloula@sstrn.fr::700db2b6-08c6-462a-85e8-8d69b235b618" providerId="AD" clId="Web-{B5F0B37C-076A-49D3-9EB6-41652D52D9B1}" dt="2024-04-24T09:26:32.045" v="463"/>
          <ac:picMkLst>
            <pc:docMk/>
            <pc:sldMk cId="2689330403" sldId="334"/>
            <ac:picMk id="4" creationId="{842B22F8-2F70-D4BA-7473-3DC194716CEC}"/>
          </ac:picMkLst>
        </pc:picChg>
        <pc:picChg chg="add mod">
          <ac:chgData name="Seloula Doria" userId="S::doria.seloula@sstrn.fr::700db2b6-08c6-462a-85e8-8d69b235b618" providerId="AD" clId="Web-{B5F0B37C-076A-49D3-9EB6-41652D52D9B1}" dt="2024-04-24T08:29:50.406" v="317" actId="14100"/>
          <ac:picMkLst>
            <pc:docMk/>
            <pc:sldMk cId="2689330403" sldId="334"/>
            <ac:picMk id="6" creationId="{AF077D05-7910-6931-4A57-41D78CBFC4A5}"/>
          </ac:picMkLst>
        </pc:picChg>
        <pc:picChg chg="mod">
          <ac:chgData name="Seloula Doria" userId="S::doria.seloula@sstrn.fr::700db2b6-08c6-462a-85e8-8d69b235b618" providerId="AD" clId="Web-{B5F0B37C-076A-49D3-9EB6-41652D52D9B1}" dt="2024-04-24T10:06:16.279" v="466"/>
          <ac:picMkLst>
            <pc:docMk/>
            <pc:sldMk cId="2689330403" sldId="334"/>
            <ac:picMk id="9" creationId="{1AD92CCA-ACD4-4498-9552-6DF160547500}"/>
          </ac:picMkLst>
        </pc:picChg>
        <pc:picChg chg="add mod">
          <ac:chgData name="Seloula Doria" userId="S::doria.seloula@sstrn.fr::700db2b6-08c6-462a-85e8-8d69b235b618" providerId="AD" clId="Web-{B5F0B37C-076A-49D3-9EB6-41652D52D9B1}" dt="2024-04-24T08:29:52.468" v="318" actId="14100"/>
          <ac:picMkLst>
            <pc:docMk/>
            <pc:sldMk cId="2689330403" sldId="334"/>
            <ac:picMk id="12" creationId="{6B680FA3-A436-5EFD-7CCE-9930D8DD614E}"/>
          </ac:picMkLst>
        </pc:picChg>
        <pc:picChg chg="add mod">
          <ac:chgData name="Seloula Doria" userId="S::doria.seloula@sstrn.fr::700db2b6-08c6-462a-85e8-8d69b235b618" providerId="AD" clId="Web-{B5F0B37C-076A-49D3-9EB6-41652D52D9B1}" dt="2024-04-24T08:29:58.422" v="322" actId="1076"/>
          <ac:picMkLst>
            <pc:docMk/>
            <pc:sldMk cId="2689330403" sldId="334"/>
            <ac:picMk id="25" creationId="{198AF2F8-366F-E6D9-C2AD-E370FEC30608}"/>
          </ac:picMkLst>
        </pc:picChg>
        <pc:inkChg chg="add">
          <ac:chgData name="Seloula Doria" userId="S::doria.seloula@sstrn.fr::700db2b6-08c6-462a-85e8-8d69b235b618" providerId="AD" clId="Web-{B5F0B37C-076A-49D3-9EB6-41652D52D9B1}" dt="2024-04-24T08:30:17.250" v="324"/>
          <ac:inkMkLst>
            <pc:docMk/>
            <pc:sldMk cId="2689330403" sldId="334"/>
            <ac:inkMk id="26" creationId="{AEC132E2-32A9-1141-EEBA-DF5869BBC936}"/>
          </ac:inkMkLst>
        </pc:inkChg>
        <pc:inkChg chg="add">
          <ac:chgData name="Seloula Doria" userId="S::doria.seloula@sstrn.fr::700db2b6-08c6-462a-85e8-8d69b235b618" providerId="AD" clId="Web-{B5F0B37C-076A-49D3-9EB6-41652D52D9B1}" dt="2024-04-24T08:30:18.079" v="325"/>
          <ac:inkMkLst>
            <pc:docMk/>
            <pc:sldMk cId="2689330403" sldId="334"/>
            <ac:inkMk id="27" creationId="{89D6A8D1-3504-4BC1-757C-09CE7264692E}"/>
          </ac:inkMkLst>
        </pc:inkChg>
        <pc:cxnChg chg="add mod">
          <ac:chgData name="Seloula Doria" userId="S::doria.seloula@sstrn.fr::700db2b6-08c6-462a-85e8-8d69b235b618" providerId="AD" clId="Web-{B5F0B37C-076A-49D3-9EB6-41652D52D9B1}" dt="2024-04-24T10:09:04.633" v="473" actId="14100"/>
          <ac:cxnSpMkLst>
            <pc:docMk/>
            <pc:sldMk cId="2689330403" sldId="334"/>
            <ac:cxnSpMk id="3" creationId="{848890A6-F700-93DD-A813-CED91A36CC3E}"/>
          </ac:cxnSpMkLst>
        </pc:cxnChg>
        <pc:cxnChg chg="mod">
          <ac:chgData name="Seloula Doria" userId="S::doria.seloula@sstrn.fr::700db2b6-08c6-462a-85e8-8d69b235b618" providerId="AD" clId="Web-{B5F0B37C-076A-49D3-9EB6-41652D52D9B1}" dt="2024-04-24T08:31:12.018" v="336" actId="14100"/>
          <ac:cxnSpMkLst>
            <pc:docMk/>
            <pc:sldMk cId="2689330403" sldId="334"/>
            <ac:cxnSpMk id="20" creationId="{74821AB1-8C36-406C-9BAF-02FB0B8EA4D3}"/>
          </ac:cxnSpMkLst>
        </pc:cxnChg>
        <pc:cxnChg chg="mod">
          <ac:chgData name="Seloula Doria" userId="S::doria.seloula@sstrn.fr::700db2b6-08c6-462a-85e8-8d69b235b618" providerId="AD" clId="Web-{B5F0B37C-076A-49D3-9EB6-41652D52D9B1}" dt="2024-04-24T08:30:56.986" v="332" actId="14100"/>
          <ac:cxnSpMkLst>
            <pc:docMk/>
            <pc:sldMk cId="2689330403" sldId="334"/>
            <ac:cxnSpMk id="21" creationId="{FEBAAF71-72DA-45A1-838C-5ADA5B81AEC3}"/>
          </ac:cxnSpMkLst>
        </pc:cxnChg>
        <pc:cxnChg chg="mod">
          <ac:chgData name="Seloula Doria" userId="S::doria.seloula@sstrn.fr::700db2b6-08c6-462a-85e8-8d69b235b618" providerId="AD" clId="Web-{B5F0B37C-076A-49D3-9EB6-41652D52D9B1}" dt="2024-04-24T08:32:02.473" v="345" actId="14100"/>
          <ac:cxnSpMkLst>
            <pc:docMk/>
            <pc:sldMk cId="2689330403" sldId="334"/>
            <ac:cxnSpMk id="24" creationId="{28903F65-9210-4170-AE36-071449111F77}"/>
          </ac:cxnSpMkLst>
        </pc:cxnChg>
      </pc:sldChg>
      <pc:sldChg chg="delSp modSp add del">
        <pc:chgData name="Seloula Doria" userId="S::doria.seloula@sstrn.fr::700db2b6-08c6-462a-85e8-8d69b235b618" providerId="AD" clId="Web-{B5F0B37C-076A-49D3-9EB6-41652D52D9B1}" dt="2024-04-24T09:21:19.596" v="456"/>
        <pc:sldMkLst>
          <pc:docMk/>
          <pc:sldMk cId="3618237051" sldId="509"/>
        </pc:sldMkLst>
        <pc:spChg chg="mod">
          <ac:chgData name="Seloula Doria" userId="S::doria.seloula@sstrn.fr::700db2b6-08c6-462a-85e8-8d69b235b618" providerId="AD" clId="Web-{B5F0B37C-076A-49D3-9EB6-41652D52D9B1}" dt="2024-04-24T08:39:08.943" v="363"/>
          <ac:spMkLst>
            <pc:docMk/>
            <pc:sldMk cId="3618237051" sldId="509"/>
            <ac:spMk id="3" creationId="{19BE9307-C093-046F-FF14-63A9F88A0153}"/>
          </ac:spMkLst>
        </pc:spChg>
        <pc:spChg chg="del">
          <ac:chgData name="Seloula Doria" userId="S::doria.seloula@sstrn.fr::700db2b6-08c6-462a-85e8-8d69b235b618" providerId="AD" clId="Web-{B5F0B37C-076A-49D3-9EB6-41652D52D9B1}" dt="2024-04-24T08:38:01.800" v="349"/>
          <ac:spMkLst>
            <pc:docMk/>
            <pc:sldMk cId="3618237051" sldId="509"/>
            <ac:spMk id="4" creationId="{C9A1269D-1D98-4F08-9954-2C25584A0A99}"/>
          </ac:spMkLst>
        </pc:spChg>
      </pc:sldChg>
      <pc:sldChg chg="delSp modSp add del">
        <pc:chgData name="Seloula Doria" userId="S::doria.seloula@sstrn.fr::700db2b6-08c6-462a-85e8-8d69b235b618" providerId="AD" clId="Web-{B5F0B37C-076A-49D3-9EB6-41652D52D9B1}" dt="2024-04-24T09:20:10.093" v="431"/>
        <pc:sldMkLst>
          <pc:docMk/>
          <pc:sldMk cId="4272294497" sldId="2145706406"/>
        </pc:sldMkLst>
        <pc:spChg chg="mod">
          <ac:chgData name="Seloula Doria" userId="S::doria.seloula@sstrn.fr::700db2b6-08c6-462a-85e8-8d69b235b618" providerId="AD" clId="Web-{B5F0B37C-076A-49D3-9EB6-41652D52D9B1}" dt="2024-04-24T08:38:54.177" v="357"/>
          <ac:spMkLst>
            <pc:docMk/>
            <pc:sldMk cId="4272294497" sldId="2145706406"/>
            <ac:spMk id="2" creationId="{1A63CE21-C716-48BB-1FEF-3352EC4F89D4}"/>
          </ac:spMkLst>
        </pc:spChg>
        <pc:spChg chg="del">
          <ac:chgData name="Seloula Doria" userId="S::doria.seloula@sstrn.fr::700db2b6-08c6-462a-85e8-8d69b235b618" providerId="AD" clId="Web-{B5F0B37C-076A-49D3-9EB6-41652D52D9B1}" dt="2024-04-24T08:37:56.925" v="348"/>
          <ac:spMkLst>
            <pc:docMk/>
            <pc:sldMk cId="4272294497" sldId="2145706406"/>
            <ac:spMk id="9" creationId="{6D099F1C-B93B-F080-B657-8910924BB6D8}"/>
          </ac:spMkLst>
        </pc:spChg>
        <pc:graphicFrameChg chg="mod">
          <ac:chgData name="Seloula Doria" userId="S::doria.seloula@sstrn.fr::700db2b6-08c6-462a-85e8-8d69b235b618" providerId="AD" clId="Web-{B5F0B37C-076A-49D3-9EB6-41652D52D9B1}" dt="2024-04-24T08:38:26.613" v="351" actId="14100"/>
          <ac:graphicFrameMkLst>
            <pc:docMk/>
            <pc:sldMk cId="4272294497" sldId="2145706406"/>
            <ac:graphicFrameMk id="3" creationId="{075174E3-B290-2D15-5003-44B0768A07CF}"/>
          </ac:graphicFrameMkLst>
        </pc:graphicFrameChg>
      </pc:sldChg>
      <pc:sldChg chg="new del">
        <pc:chgData name="Seloula Doria" userId="S::doria.seloula@sstrn.fr::700db2b6-08c6-462a-85e8-8d69b235b618" providerId="AD" clId="Web-{B5F0B37C-076A-49D3-9EB6-41652D52D9B1}" dt="2024-04-24T09:19:18.951" v="420"/>
        <pc:sldMkLst>
          <pc:docMk/>
          <pc:sldMk cId="1599010563" sldId="2145706407"/>
        </pc:sldMkLst>
      </pc:sldChg>
      <pc:sldChg chg="addSp delSp modSp new ord">
        <pc:chgData name="Seloula Doria" userId="S::doria.seloula@sstrn.fr::700db2b6-08c6-462a-85e8-8d69b235b618" providerId="AD" clId="Web-{B5F0B37C-076A-49D3-9EB6-41652D52D9B1}" dt="2024-04-24T09:26:34.092" v="464"/>
        <pc:sldMkLst>
          <pc:docMk/>
          <pc:sldMk cId="3611426144" sldId="2145706408"/>
        </pc:sldMkLst>
        <pc:spChg chg="mod">
          <ac:chgData name="Seloula Doria" userId="S::doria.seloula@sstrn.fr::700db2b6-08c6-462a-85e8-8d69b235b618" providerId="AD" clId="Web-{B5F0B37C-076A-49D3-9EB6-41652D52D9B1}" dt="2024-04-24T09:20:03.562" v="429" actId="1076"/>
          <ac:spMkLst>
            <pc:docMk/>
            <pc:sldMk cId="3611426144" sldId="2145706408"/>
            <ac:spMk id="2" creationId="{0A715FE2-16C4-5849-C97D-18E05C2DDD37}"/>
          </ac:spMkLst>
        </pc:spChg>
        <pc:spChg chg="del">
          <ac:chgData name="Seloula Doria" userId="S::doria.seloula@sstrn.fr::700db2b6-08c6-462a-85e8-8d69b235b618" providerId="AD" clId="Web-{B5F0B37C-076A-49D3-9EB6-41652D52D9B1}" dt="2024-04-24T09:19:32.655" v="424"/>
          <ac:spMkLst>
            <pc:docMk/>
            <pc:sldMk cId="3611426144" sldId="2145706408"/>
            <ac:spMk id="3" creationId="{E0F23DE0-F083-4858-FFAC-FBBD7E13E4EB}"/>
          </ac:spMkLst>
        </pc:spChg>
        <pc:graphicFrameChg chg="add mod">
          <ac:chgData name="Seloula Doria" userId="S::doria.seloula@sstrn.fr::700db2b6-08c6-462a-85e8-8d69b235b618" providerId="AD" clId="Web-{B5F0B37C-076A-49D3-9EB6-41652D52D9B1}" dt="2024-04-24T09:20:07.609" v="430" actId="1076"/>
          <ac:graphicFrameMkLst>
            <pc:docMk/>
            <pc:sldMk cId="3611426144" sldId="2145706408"/>
            <ac:graphicFrameMk id="8" creationId="{3B7484D5-8C3F-6B77-2812-BC7DE7829ACA}"/>
          </ac:graphicFrameMkLst>
        </pc:graphicFrameChg>
        <pc:picChg chg="add">
          <ac:chgData name="Seloula Doria" userId="S::doria.seloula@sstrn.fr::700db2b6-08c6-462a-85e8-8d69b235b618" providerId="AD" clId="Web-{B5F0B37C-076A-49D3-9EB6-41652D52D9B1}" dt="2024-04-24T09:26:34.092" v="464"/>
          <ac:picMkLst>
            <pc:docMk/>
            <pc:sldMk cId="3611426144" sldId="2145706408"/>
            <ac:picMk id="88" creationId="{6DDFDCCB-1B9C-C209-2C82-9269BB7B2874}"/>
          </ac:picMkLst>
        </pc:picChg>
      </pc:sldChg>
      <pc:sldChg chg="addSp delSp modSp new ord">
        <pc:chgData name="Seloula Doria" userId="S::doria.seloula@sstrn.fr::700db2b6-08c6-462a-85e8-8d69b235b618" providerId="AD" clId="Web-{B5F0B37C-076A-49D3-9EB6-41652D52D9B1}" dt="2024-04-24T09:26:36.404" v="465"/>
        <pc:sldMkLst>
          <pc:docMk/>
          <pc:sldMk cId="1325615910" sldId="2145706409"/>
        </pc:sldMkLst>
        <pc:spChg chg="del">
          <ac:chgData name="Seloula Doria" userId="S::doria.seloula@sstrn.fr::700db2b6-08c6-462a-85e8-8d69b235b618" providerId="AD" clId="Web-{B5F0B37C-076A-49D3-9EB6-41652D52D9B1}" dt="2024-04-24T09:20:35.719" v="441"/>
          <ac:spMkLst>
            <pc:docMk/>
            <pc:sldMk cId="1325615910" sldId="2145706409"/>
            <ac:spMk id="2" creationId="{6A3D7B1C-220A-284B-EAA5-C6131BA5FD0A}"/>
          </ac:spMkLst>
        </pc:spChg>
        <pc:spChg chg="del">
          <ac:chgData name="Seloula Doria" userId="S::doria.seloula@sstrn.fr::700db2b6-08c6-462a-85e8-8d69b235b618" providerId="AD" clId="Web-{B5F0B37C-076A-49D3-9EB6-41652D52D9B1}" dt="2024-04-24T09:20:35.719" v="440"/>
          <ac:spMkLst>
            <pc:docMk/>
            <pc:sldMk cId="1325615910" sldId="2145706409"/>
            <ac:spMk id="3" creationId="{865DA20F-E1B3-71F4-B5A2-8AB8C88CFD15}"/>
          </ac:spMkLst>
        </pc:spChg>
        <pc:spChg chg="add">
          <ac:chgData name="Seloula Doria" userId="S::doria.seloula@sstrn.fr::700db2b6-08c6-462a-85e8-8d69b235b618" providerId="AD" clId="Web-{B5F0B37C-076A-49D3-9EB6-41652D52D9B1}" dt="2024-04-24T09:21:07.361" v="449"/>
          <ac:spMkLst>
            <pc:docMk/>
            <pc:sldMk cId="1325615910" sldId="2145706409"/>
            <ac:spMk id="20" creationId="{E0CE709C-8AFF-14CB-A9B4-08E83FA65CB6}"/>
          </ac:spMkLst>
        </pc:spChg>
        <pc:picChg chg="add mod">
          <ac:chgData name="Seloula Doria" userId="S::doria.seloula@sstrn.fr::700db2b6-08c6-462a-85e8-8d69b235b618" providerId="AD" clId="Web-{B5F0B37C-076A-49D3-9EB6-41652D52D9B1}" dt="2024-04-24T09:21:11.080" v="450" actId="1076"/>
          <ac:picMkLst>
            <pc:docMk/>
            <pc:sldMk cId="1325615910" sldId="2145706409"/>
            <ac:picMk id="8" creationId="{9EC26D30-9FC3-A2E4-5BB9-611D5553D813}"/>
          </ac:picMkLst>
        </pc:picChg>
        <pc:picChg chg="add mod">
          <ac:chgData name="Seloula Doria" userId="S::doria.seloula@sstrn.fr::700db2b6-08c6-462a-85e8-8d69b235b618" providerId="AD" clId="Web-{B5F0B37C-076A-49D3-9EB6-41652D52D9B1}" dt="2024-04-24T09:21:14.127" v="451" actId="1076"/>
          <ac:picMkLst>
            <pc:docMk/>
            <pc:sldMk cId="1325615910" sldId="2145706409"/>
            <ac:picMk id="10" creationId="{12910415-6BDD-B6FE-F358-7AE0112521B1}"/>
          </ac:picMkLst>
        </pc:picChg>
        <pc:picChg chg="add mod">
          <ac:chgData name="Seloula Doria" userId="S::doria.seloula@sstrn.fr::700db2b6-08c6-462a-85e8-8d69b235b618" providerId="AD" clId="Web-{B5F0B37C-076A-49D3-9EB6-41652D52D9B1}" dt="2024-04-24T09:21:14.143" v="452" actId="1076"/>
          <ac:picMkLst>
            <pc:docMk/>
            <pc:sldMk cId="1325615910" sldId="2145706409"/>
            <ac:picMk id="12" creationId="{352483A5-DDAE-DBA8-1D04-3498003B4928}"/>
          </ac:picMkLst>
        </pc:picChg>
        <pc:picChg chg="add mod">
          <ac:chgData name="Seloula Doria" userId="S::doria.seloula@sstrn.fr::700db2b6-08c6-462a-85e8-8d69b235b618" providerId="AD" clId="Web-{B5F0B37C-076A-49D3-9EB6-41652D52D9B1}" dt="2024-04-24T09:21:14.143" v="453" actId="1076"/>
          <ac:picMkLst>
            <pc:docMk/>
            <pc:sldMk cId="1325615910" sldId="2145706409"/>
            <ac:picMk id="14" creationId="{66E473A6-D81B-C96B-6607-2AFB2A3DC200}"/>
          </ac:picMkLst>
        </pc:picChg>
        <pc:picChg chg="add mod">
          <ac:chgData name="Seloula Doria" userId="S::doria.seloula@sstrn.fr::700db2b6-08c6-462a-85e8-8d69b235b618" providerId="AD" clId="Web-{B5F0B37C-076A-49D3-9EB6-41652D52D9B1}" dt="2024-04-24T09:21:14.158" v="454" actId="1076"/>
          <ac:picMkLst>
            <pc:docMk/>
            <pc:sldMk cId="1325615910" sldId="2145706409"/>
            <ac:picMk id="16" creationId="{84824EC7-D298-15B1-FAD5-B06A4A4B6DE2}"/>
          </ac:picMkLst>
        </pc:picChg>
        <pc:picChg chg="add mod">
          <ac:chgData name="Seloula Doria" userId="S::doria.seloula@sstrn.fr::700db2b6-08c6-462a-85e8-8d69b235b618" providerId="AD" clId="Web-{B5F0B37C-076A-49D3-9EB6-41652D52D9B1}" dt="2024-04-24T09:21:14.174" v="455" actId="1076"/>
          <ac:picMkLst>
            <pc:docMk/>
            <pc:sldMk cId="1325615910" sldId="2145706409"/>
            <ac:picMk id="18" creationId="{CF410A92-6CA9-6392-9B1F-10DC311BD617}"/>
          </ac:picMkLst>
        </pc:picChg>
        <pc:picChg chg="add">
          <ac:chgData name="Seloula Doria" userId="S::doria.seloula@sstrn.fr::700db2b6-08c6-462a-85e8-8d69b235b618" providerId="AD" clId="Web-{B5F0B37C-076A-49D3-9EB6-41652D52D9B1}" dt="2024-04-24T09:26:36.404" v="465"/>
          <ac:picMkLst>
            <pc:docMk/>
            <pc:sldMk cId="1325615910" sldId="2145706409"/>
            <ac:picMk id="22" creationId="{ACBD7713-B586-1805-0350-2B9114EC0DDD}"/>
          </ac:picMkLst>
        </pc:picChg>
      </pc:sldChg>
      <pc:sldChg chg="add del replId">
        <pc:chgData name="Seloula Doria" userId="S::doria.seloula@sstrn.fr::700db2b6-08c6-462a-85e8-8d69b235b618" providerId="AD" clId="Web-{B5F0B37C-076A-49D3-9EB6-41652D52D9B1}" dt="2024-04-24T10:26:25.529" v="549"/>
        <pc:sldMkLst>
          <pc:docMk/>
          <pc:sldMk cId="231424365" sldId="2145706410"/>
        </pc:sldMkLst>
      </pc:sldChg>
      <pc:sldMasterChg chg="addSldLayout">
        <pc:chgData name="Seloula Doria" userId="S::doria.seloula@sstrn.fr::700db2b6-08c6-462a-85e8-8d69b235b618" providerId="AD" clId="Web-{B5F0B37C-076A-49D3-9EB6-41652D52D9B1}" dt="2024-04-24T08:26:01.756" v="307"/>
        <pc:sldMasterMkLst>
          <pc:docMk/>
          <pc:sldMasterMk cId="0" sldId="2147483648"/>
        </pc:sldMasterMkLst>
        <pc:sldLayoutChg chg="add">
          <pc:chgData name="Seloula Doria" userId="S::doria.seloula@sstrn.fr::700db2b6-08c6-462a-85e8-8d69b235b618" providerId="AD" clId="Web-{B5F0B37C-076A-49D3-9EB6-41652D52D9B1}" dt="2024-04-24T08:26:01.756" v="307"/>
          <pc:sldLayoutMkLst>
            <pc:docMk/>
            <pc:sldMasterMk cId="0" sldId="2147483648"/>
            <pc:sldLayoutMk cId="640199969" sldId="2147483679"/>
          </pc:sldLayoutMkLst>
        </pc:sldLayoutChg>
      </pc:sldMasterChg>
    </pc:docChg>
  </pc:docChgLst>
  <pc:docChgLst>
    <pc:chgData name="Ducrot Françoise" userId="S::francoise.ducrot@sstrn.fr::3484825b-7038-4738-8025-7812ee8f4976" providerId="AD" clId="Web-{D150AAD4-9049-4D0B-978D-494BDD7ED4DD}"/>
    <pc:docChg chg="addSld modSld sldOrd">
      <pc:chgData name="Ducrot Françoise" userId="S::francoise.ducrot@sstrn.fr::3484825b-7038-4738-8025-7812ee8f4976" providerId="AD" clId="Web-{D150AAD4-9049-4D0B-978D-494BDD7ED4DD}" dt="2024-04-22T11:08:54.725" v="187" actId="20577"/>
      <pc:docMkLst>
        <pc:docMk/>
      </pc:docMkLst>
      <pc:sldChg chg="ord">
        <pc:chgData name="Ducrot Françoise" userId="S::francoise.ducrot@sstrn.fr::3484825b-7038-4738-8025-7812ee8f4976" providerId="AD" clId="Web-{D150AAD4-9049-4D0B-978D-494BDD7ED4DD}" dt="2024-04-22T09:38:39.365" v="110"/>
        <pc:sldMkLst>
          <pc:docMk/>
          <pc:sldMk cId="0" sldId="256"/>
        </pc:sldMkLst>
      </pc:sldChg>
      <pc:sldChg chg="modSp">
        <pc:chgData name="Ducrot Françoise" userId="S::francoise.ducrot@sstrn.fr::3484825b-7038-4738-8025-7812ee8f4976" providerId="AD" clId="Web-{D150AAD4-9049-4D0B-978D-494BDD7ED4DD}" dt="2024-04-22T09:34:29.908" v="32" actId="20577"/>
        <pc:sldMkLst>
          <pc:docMk/>
          <pc:sldMk cId="1118622682" sldId="257"/>
        </pc:sldMkLst>
        <pc:spChg chg="mod">
          <ac:chgData name="Ducrot Françoise" userId="S::francoise.ducrot@sstrn.fr::3484825b-7038-4738-8025-7812ee8f4976" providerId="AD" clId="Web-{D150AAD4-9049-4D0B-978D-494BDD7ED4DD}" dt="2024-04-22T09:34:02.955" v="30" actId="20577"/>
          <ac:spMkLst>
            <pc:docMk/>
            <pc:sldMk cId="1118622682" sldId="257"/>
            <ac:spMk id="7" creationId="{ECAE62AE-3742-25D1-0B37-29927C2EA386}"/>
          </ac:spMkLst>
        </pc:spChg>
        <pc:spChg chg="mod">
          <ac:chgData name="Ducrot Françoise" userId="S::francoise.ducrot@sstrn.fr::3484825b-7038-4738-8025-7812ee8f4976" providerId="AD" clId="Web-{D150AAD4-9049-4D0B-978D-494BDD7ED4DD}" dt="2024-04-22T09:34:29.908" v="32" actId="20577"/>
          <ac:spMkLst>
            <pc:docMk/>
            <pc:sldMk cId="1118622682" sldId="257"/>
            <ac:spMk id="13" creationId="{7A8C38D6-549F-DD1A-19BD-B5179577CFCF}"/>
          </ac:spMkLst>
        </pc:spChg>
        <pc:picChg chg="mod">
          <ac:chgData name="Ducrot Françoise" userId="S::francoise.ducrot@sstrn.fr::3484825b-7038-4738-8025-7812ee8f4976" providerId="AD" clId="Web-{D150AAD4-9049-4D0B-978D-494BDD7ED4DD}" dt="2024-04-22T09:33:35.845" v="25" actId="1076"/>
          <ac:picMkLst>
            <pc:docMk/>
            <pc:sldMk cId="1118622682" sldId="257"/>
            <ac:picMk id="8" creationId="{DC070021-285E-2795-0862-05959589F947}"/>
          </ac:picMkLst>
        </pc:picChg>
      </pc:sldChg>
      <pc:sldChg chg="ord">
        <pc:chgData name="Ducrot Françoise" userId="S::francoise.ducrot@sstrn.fr::3484825b-7038-4738-8025-7812ee8f4976" providerId="AD" clId="Web-{D150AAD4-9049-4D0B-978D-494BDD7ED4DD}" dt="2024-04-22T11:05:16.127" v="141"/>
        <pc:sldMkLst>
          <pc:docMk/>
          <pc:sldMk cId="3422027713" sldId="258"/>
        </pc:sldMkLst>
      </pc:sldChg>
      <pc:sldChg chg="ord">
        <pc:chgData name="Ducrot Françoise" userId="S::francoise.ducrot@sstrn.fr::3484825b-7038-4738-8025-7812ee8f4976" providerId="AD" clId="Web-{D150AAD4-9049-4D0B-978D-494BDD7ED4DD}" dt="2024-04-22T11:04:14.392" v="138"/>
        <pc:sldMkLst>
          <pc:docMk/>
          <pc:sldMk cId="3800147063" sldId="259"/>
        </pc:sldMkLst>
      </pc:sldChg>
      <pc:sldChg chg="ord">
        <pc:chgData name="Ducrot Françoise" userId="S::francoise.ducrot@sstrn.fr::3484825b-7038-4738-8025-7812ee8f4976" providerId="AD" clId="Web-{D150AAD4-9049-4D0B-978D-494BDD7ED4DD}" dt="2024-04-22T11:03:27.203" v="137"/>
        <pc:sldMkLst>
          <pc:docMk/>
          <pc:sldMk cId="567752796" sldId="260"/>
        </pc:sldMkLst>
      </pc:sldChg>
      <pc:sldChg chg="ord">
        <pc:chgData name="Ducrot Françoise" userId="S::francoise.ducrot@sstrn.fr::3484825b-7038-4738-8025-7812ee8f4976" providerId="AD" clId="Web-{D150AAD4-9049-4D0B-978D-494BDD7ED4DD}" dt="2024-04-22T09:37:41.021" v="109"/>
        <pc:sldMkLst>
          <pc:docMk/>
          <pc:sldMk cId="74667461" sldId="271"/>
        </pc:sldMkLst>
      </pc:sldChg>
      <pc:sldChg chg="modSp">
        <pc:chgData name="Ducrot Françoise" userId="S::francoise.ducrot@sstrn.fr::3484825b-7038-4738-8025-7812ee8f4976" providerId="AD" clId="Web-{D150AAD4-9049-4D0B-978D-494BDD7ED4DD}" dt="2024-04-22T10:21:48.624" v="136" actId="1076"/>
        <pc:sldMkLst>
          <pc:docMk/>
          <pc:sldMk cId="481526879" sldId="272"/>
        </pc:sldMkLst>
        <pc:spChg chg="mod">
          <ac:chgData name="Ducrot Françoise" userId="S::francoise.ducrot@sstrn.fr::3484825b-7038-4738-8025-7812ee8f4976" providerId="AD" clId="Web-{D150AAD4-9049-4D0B-978D-494BDD7ED4DD}" dt="2024-04-22T10:21:43.280" v="135" actId="20577"/>
          <ac:spMkLst>
            <pc:docMk/>
            <pc:sldMk cId="481526879" sldId="272"/>
            <ac:spMk id="2" creationId="{FABA257B-C9BE-34FA-1EB3-E7BB3F380E42}"/>
          </ac:spMkLst>
        </pc:spChg>
        <pc:picChg chg="mod">
          <ac:chgData name="Ducrot Françoise" userId="S::francoise.ducrot@sstrn.fr::3484825b-7038-4738-8025-7812ee8f4976" providerId="AD" clId="Web-{D150AAD4-9049-4D0B-978D-494BDD7ED4DD}" dt="2024-04-22T10:21:48.624" v="136" actId="1076"/>
          <ac:picMkLst>
            <pc:docMk/>
            <pc:sldMk cId="481526879" sldId="272"/>
            <ac:picMk id="7" creationId="{5757BADE-8FB3-C459-E27F-ECBABA258A36}"/>
          </ac:picMkLst>
        </pc:picChg>
      </pc:sldChg>
      <pc:sldChg chg="modSp">
        <pc:chgData name="Ducrot Françoise" userId="S::francoise.ducrot@sstrn.fr::3484825b-7038-4738-8025-7812ee8f4976" providerId="AD" clId="Web-{D150AAD4-9049-4D0B-978D-494BDD7ED4DD}" dt="2024-04-22T10:10:50.770" v="124" actId="20577"/>
        <pc:sldMkLst>
          <pc:docMk/>
          <pc:sldMk cId="1332121469" sldId="273"/>
        </pc:sldMkLst>
        <pc:spChg chg="mod">
          <ac:chgData name="Ducrot Françoise" userId="S::francoise.ducrot@sstrn.fr::3484825b-7038-4738-8025-7812ee8f4976" providerId="AD" clId="Web-{D150AAD4-9049-4D0B-978D-494BDD7ED4DD}" dt="2024-04-22T10:10:50.770" v="124" actId="20577"/>
          <ac:spMkLst>
            <pc:docMk/>
            <pc:sldMk cId="1332121469" sldId="273"/>
            <ac:spMk id="2" creationId="{1E51163D-79A6-51E6-67B5-98841F9B7657}"/>
          </ac:spMkLst>
        </pc:spChg>
      </pc:sldChg>
      <pc:sldChg chg="modSp">
        <pc:chgData name="Ducrot Françoise" userId="S::francoise.ducrot@sstrn.fr::3484825b-7038-4738-8025-7812ee8f4976" providerId="AD" clId="Web-{D150AAD4-9049-4D0B-978D-494BDD7ED4DD}" dt="2024-04-22T11:08:54.725" v="187" actId="20577"/>
        <pc:sldMkLst>
          <pc:docMk/>
          <pc:sldMk cId="2353032324" sldId="274"/>
        </pc:sldMkLst>
        <pc:spChg chg="mod">
          <ac:chgData name="Ducrot Françoise" userId="S::francoise.ducrot@sstrn.fr::3484825b-7038-4738-8025-7812ee8f4976" providerId="AD" clId="Web-{D150AAD4-9049-4D0B-978D-494BDD7ED4DD}" dt="2024-04-22T11:08:54.725" v="187" actId="20577"/>
          <ac:spMkLst>
            <pc:docMk/>
            <pc:sldMk cId="2353032324" sldId="274"/>
            <ac:spMk id="3" creationId="{F267C655-8278-162E-B303-81802DFD2B6F}"/>
          </ac:spMkLst>
        </pc:spChg>
      </pc:sldChg>
      <pc:sldChg chg="ord">
        <pc:chgData name="Ducrot Françoise" userId="S::francoise.ducrot@sstrn.fr::3484825b-7038-4738-8025-7812ee8f4976" providerId="AD" clId="Web-{D150AAD4-9049-4D0B-978D-494BDD7ED4DD}" dt="2024-04-22T11:06:24.457" v="142"/>
        <pc:sldMkLst>
          <pc:docMk/>
          <pc:sldMk cId="2192167205" sldId="278"/>
        </pc:sldMkLst>
      </pc:sldChg>
      <pc:sldChg chg="ord">
        <pc:chgData name="Ducrot Françoise" userId="S::francoise.ducrot@sstrn.fr::3484825b-7038-4738-8025-7812ee8f4976" providerId="AD" clId="Web-{D150AAD4-9049-4D0B-978D-494BDD7ED4DD}" dt="2024-04-22T11:04:50.643" v="139"/>
        <pc:sldMkLst>
          <pc:docMk/>
          <pc:sldMk cId="1275561406" sldId="285"/>
        </pc:sldMkLst>
      </pc:sldChg>
      <pc:sldChg chg="modSp new ord">
        <pc:chgData name="Ducrot Françoise" userId="S::francoise.ducrot@sstrn.fr::3484825b-7038-4738-8025-7812ee8f4976" providerId="AD" clId="Web-{D150AAD4-9049-4D0B-978D-494BDD7ED4DD}" dt="2024-04-22T11:08:16.943" v="165" actId="20577"/>
        <pc:sldMkLst>
          <pc:docMk/>
          <pc:sldMk cId="2485627744" sldId="289"/>
        </pc:sldMkLst>
        <pc:spChg chg="mod">
          <ac:chgData name="Ducrot Françoise" userId="S::francoise.ducrot@sstrn.fr::3484825b-7038-4738-8025-7812ee8f4976" providerId="AD" clId="Web-{D150AAD4-9049-4D0B-978D-494BDD7ED4DD}" dt="2024-04-22T11:07:03.067" v="154" actId="20577"/>
          <ac:spMkLst>
            <pc:docMk/>
            <pc:sldMk cId="2485627744" sldId="289"/>
            <ac:spMk id="2" creationId="{969CF60B-77AA-6238-0755-9B207D80AAF5}"/>
          </ac:spMkLst>
        </pc:spChg>
        <pc:spChg chg="mod">
          <ac:chgData name="Ducrot Françoise" userId="S::francoise.ducrot@sstrn.fr::3484825b-7038-4738-8025-7812ee8f4976" providerId="AD" clId="Web-{D150AAD4-9049-4D0B-978D-494BDD7ED4DD}" dt="2024-04-22T11:08:16.943" v="165" actId="20577"/>
          <ac:spMkLst>
            <pc:docMk/>
            <pc:sldMk cId="2485627744" sldId="289"/>
            <ac:spMk id="3" creationId="{CDB9EA65-FD14-708A-DDF7-15440D13FB98}"/>
          </ac:spMkLst>
        </pc:spChg>
      </pc:sldChg>
    </pc:docChg>
  </pc:docChgLst>
  <pc:docChgLst>
    <pc:chgData name="Seloula Doria" userId="S::doria.seloula@sstrn.fr::700db2b6-08c6-462a-85e8-8d69b235b618" providerId="AD" clId="Web-{4E186EC7-2449-4BB1-82D8-7CF096F34064}"/>
    <pc:docChg chg="addSld modSld">
      <pc:chgData name="Seloula Doria" userId="S::doria.seloula@sstrn.fr::700db2b6-08c6-462a-85e8-8d69b235b618" providerId="AD" clId="Web-{4E186EC7-2449-4BB1-82D8-7CF096F34064}" dt="2024-04-26T07:44:09.469" v="19" actId="14100"/>
      <pc:docMkLst>
        <pc:docMk/>
      </pc:docMkLst>
      <pc:sldChg chg="addSp delSp modSp new">
        <pc:chgData name="Seloula Doria" userId="S::doria.seloula@sstrn.fr::700db2b6-08c6-462a-85e8-8d69b235b618" providerId="AD" clId="Web-{4E186EC7-2449-4BB1-82D8-7CF096F34064}" dt="2024-04-26T07:44:09.469" v="19" actId="14100"/>
        <pc:sldMkLst>
          <pc:docMk/>
          <pc:sldMk cId="3204030970" sldId="2145706410"/>
        </pc:sldMkLst>
        <pc:spChg chg="del mod">
          <ac:chgData name="Seloula Doria" userId="S::doria.seloula@sstrn.fr::700db2b6-08c6-462a-85e8-8d69b235b618" providerId="AD" clId="Web-{4E186EC7-2449-4BB1-82D8-7CF096F34064}" dt="2024-04-26T07:43:14.327" v="6"/>
          <ac:spMkLst>
            <pc:docMk/>
            <pc:sldMk cId="3204030970" sldId="2145706410"/>
            <ac:spMk id="2" creationId="{198EC5FB-CB8D-BA8C-8F46-A11668CD29EA}"/>
          </ac:spMkLst>
        </pc:spChg>
        <pc:spChg chg="del">
          <ac:chgData name="Seloula Doria" userId="S::doria.seloula@sstrn.fr::700db2b6-08c6-462a-85e8-8d69b235b618" providerId="AD" clId="Web-{4E186EC7-2449-4BB1-82D8-7CF096F34064}" dt="2024-04-26T07:42:51.513" v="1"/>
          <ac:spMkLst>
            <pc:docMk/>
            <pc:sldMk cId="3204030970" sldId="2145706410"/>
            <ac:spMk id="3" creationId="{6D97B61E-371B-9318-8DF4-0A81BBF729AB}"/>
          </ac:spMkLst>
        </pc:spChg>
        <pc:spChg chg="add mod">
          <ac:chgData name="Seloula Doria" userId="S::doria.seloula@sstrn.fr::700db2b6-08c6-462a-85e8-8d69b235b618" providerId="AD" clId="Web-{4E186EC7-2449-4BB1-82D8-7CF096F34064}" dt="2024-04-26T07:44:05.063" v="18" actId="1076"/>
          <ac:spMkLst>
            <pc:docMk/>
            <pc:sldMk cId="3204030970" sldId="2145706410"/>
            <ac:spMk id="9" creationId="{B9CBE60C-ABB5-87A5-93A8-8715ABDE7A39}"/>
          </ac:spMkLst>
        </pc:spChg>
        <pc:picChg chg="add mod">
          <ac:chgData name="Seloula Doria" userId="S::doria.seloula@sstrn.fr::700db2b6-08c6-462a-85e8-8d69b235b618" providerId="AD" clId="Web-{4E186EC7-2449-4BB1-82D8-7CF096F34064}" dt="2024-04-26T07:44:09.469" v="19" actId="14100"/>
          <ac:picMkLst>
            <pc:docMk/>
            <pc:sldMk cId="3204030970" sldId="2145706410"/>
            <ac:picMk id="7" creationId="{22EBB210-5BB4-7810-CE51-85757D4DE834}"/>
          </ac:picMkLst>
        </pc:picChg>
      </pc:sldChg>
    </pc:docChg>
  </pc:docChgLst>
  <pc:docChgLst>
    <pc:chgData name="Seloula Doria" userId="S::doria.seloula@sstrn.fr::700db2b6-08c6-462a-85e8-8d69b235b618" providerId="AD" clId="Web-{23597377-7A23-4F35-BD47-DBE0236E6F95}"/>
    <pc:docChg chg="modSld">
      <pc:chgData name="Seloula Doria" userId="S::doria.seloula@sstrn.fr::700db2b6-08c6-462a-85e8-8d69b235b618" providerId="AD" clId="Web-{23597377-7A23-4F35-BD47-DBE0236E6F95}" dt="2024-04-16T16:03:25.300" v="2"/>
      <pc:docMkLst>
        <pc:docMk/>
      </pc:docMkLst>
      <pc:sldChg chg="modSp">
        <pc:chgData name="Seloula Doria" userId="S::doria.seloula@sstrn.fr::700db2b6-08c6-462a-85e8-8d69b235b618" providerId="AD" clId="Web-{23597377-7A23-4F35-BD47-DBE0236E6F95}" dt="2024-04-16T16:03:25.300" v="2"/>
        <pc:sldMkLst>
          <pc:docMk/>
          <pc:sldMk cId="3800147063" sldId="259"/>
        </pc:sldMkLst>
        <pc:picChg chg="mod">
          <ac:chgData name="Seloula Doria" userId="S::doria.seloula@sstrn.fr::700db2b6-08c6-462a-85e8-8d69b235b618" providerId="AD" clId="Web-{23597377-7A23-4F35-BD47-DBE0236E6F95}" dt="2024-04-16T16:03:25.300" v="2"/>
          <ac:picMkLst>
            <pc:docMk/>
            <pc:sldMk cId="3800147063" sldId="259"/>
            <ac:picMk id="8" creationId="{46FAE496-C4AB-9D23-22CD-365E93A58842}"/>
          </ac:picMkLst>
        </pc:picChg>
      </pc:sldChg>
      <pc:sldChg chg="modSp">
        <pc:chgData name="Seloula Doria" userId="S::doria.seloula@sstrn.fr::700db2b6-08c6-462a-85e8-8d69b235b618" providerId="AD" clId="Web-{23597377-7A23-4F35-BD47-DBE0236E6F95}" dt="2024-04-16T16:03:03.752" v="1" actId="1076"/>
        <pc:sldMkLst>
          <pc:docMk/>
          <pc:sldMk cId="2067583532" sldId="265"/>
        </pc:sldMkLst>
        <pc:picChg chg="mod">
          <ac:chgData name="Seloula Doria" userId="S::doria.seloula@sstrn.fr::700db2b6-08c6-462a-85e8-8d69b235b618" providerId="AD" clId="Web-{23597377-7A23-4F35-BD47-DBE0236E6F95}" dt="2024-04-16T16:03:03.752" v="1" actId="1076"/>
          <ac:picMkLst>
            <pc:docMk/>
            <pc:sldMk cId="2067583532" sldId="265"/>
            <ac:picMk id="7" creationId="{7086D776-19E9-4CD7-1087-C29154581AB2}"/>
          </ac:picMkLst>
        </pc:picChg>
        <pc:picChg chg="mod">
          <ac:chgData name="Seloula Doria" userId="S::doria.seloula@sstrn.fr::700db2b6-08c6-462a-85e8-8d69b235b618" providerId="AD" clId="Web-{23597377-7A23-4F35-BD47-DBE0236E6F95}" dt="2024-04-16T16:02:58.158" v="0"/>
          <ac:picMkLst>
            <pc:docMk/>
            <pc:sldMk cId="2067583532" sldId="265"/>
            <ac:picMk id="10" creationId="{32339688-ED8E-7097-64CC-5482DE88F967}"/>
          </ac:picMkLst>
        </pc:picChg>
      </pc:sldChg>
    </pc:docChg>
  </pc:docChgLst>
  <pc:docChgLst>
    <pc:chgData name="Seloula Doria" userId="S::doria.seloula@sstrn.fr::700db2b6-08c6-462a-85e8-8d69b235b618" providerId="AD" clId="Web-{384E9C43-092D-4DD5-ADA1-758BDAFB5137}"/>
    <pc:docChg chg="addSld modSld">
      <pc:chgData name="Seloula Doria" userId="S::doria.seloula@sstrn.fr::700db2b6-08c6-462a-85e8-8d69b235b618" providerId="AD" clId="Web-{384E9C43-092D-4DD5-ADA1-758BDAFB5137}" dt="2024-04-22T12:31:14.586" v="168" actId="1076"/>
      <pc:docMkLst>
        <pc:docMk/>
      </pc:docMkLst>
      <pc:sldChg chg="delSp">
        <pc:chgData name="Seloula Doria" userId="S::doria.seloula@sstrn.fr::700db2b6-08c6-462a-85e8-8d69b235b618" providerId="AD" clId="Web-{384E9C43-092D-4DD5-ADA1-758BDAFB5137}" dt="2024-04-22T12:20:33.038" v="34"/>
        <pc:sldMkLst>
          <pc:docMk/>
          <pc:sldMk cId="1145547347" sldId="270"/>
        </pc:sldMkLst>
        <pc:picChg chg="del">
          <ac:chgData name="Seloula Doria" userId="S::doria.seloula@sstrn.fr::700db2b6-08c6-462a-85e8-8d69b235b618" providerId="AD" clId="Web-{384E9C43-092D-4DD5-ADA1-758BDAFB5137}" dt="2024-04-22T12:20:33.038" v="34"/>
          <ac:picMkLst>
            <pc:docMk/>
            <pc:sldMk cId="1145547347" sldId="270"/>
            <ac:picMk id="12" creationId="{F6D9AB67-BD4D-41E2-9DE9-6042250CE5FF}"/>
          </ac:picMkLst>
        </pc:picChg>
      </pc:sldChg>
      <pc:sldChg chg="addSp modSp">
        <pc:chgData name="Seloula Doria" userId="S::doria.seloula@sstrn.fr::700db2b6-08c6-462a-85e8-8d69b235b618" providerId="AD" clId="Web-{384E9C43-092D-4DD5-ADA1-758BDAFB5137}" dt="2024-04-22T12:20:29.694" v="33" actId="1076"/>
        <pc:sldMkLst>
          <pc:docMk/>
          <pc:sldMk cId="481526879" sldId="272"/>
        </pc:sldMkLst>
        <pc:spChg chg="mod">
          <ac:chgData name="Seloula Doria" userId="S::doria.seloula@sstrn.fr::700db2b6-08c6-462a-85e8-8d69b235b618" providerId="AD" clId="Web-{384E9C43-092D-4DD5-ADA1-758BDAFB5137}" dt="2024-04-22T12:20:27.694" v="32" actId="1076"/>
          <ac:spMkLst>
            <pc:docMk/>
            <pc:sldMk cId="481526879" sldId="272"/>
            <ac:spMk id="2" creationId="{FABA257B-C9BE-34FA-1EB3-E7BB3F380E42}"/>
          </ac:spMkLst>
        </pc:spChg>
        <pc:spChg chg="add mod">
          <ac:chgData name="Seloula Doria" userId="S::doria.seloula@sstrn.fr::700db2b6-08c6-462a-85e8-8d69b235b618" providerId="AD" clId="Web-{384E9C43-092D-4DD5-ADA1-758BDAFB5137}" dt="2024-04-22T12:20:08.193" v="29" actId="1076"/>
          <ac:spMkLst>
            <pc:docMk/>
            <pc:sldMk cId="481526879" sldId="272"/>
            <ac:spMk id="3" creationId="{B28AD511-FCEA-7B50-89A9-FBE6E32D6235}"/>
          </ac:spMkLst>
        </pc:spChg>
        <pc:picChg chg="mod">
          <ac:chgData name="Seloula Doria" userId="S::doria.seloula@sstrn.fr::700db2b6-08c6-462a-85e8-8d69b235b618" providerId="AD" clId="Web-{384E9C43-092D-4DD5-ADA1-758BDAFB5137}" dt="2024-04-22T12:20:29.694" v="33" actId="1076"/>
          <ac:picMkLst>
            <pc:docMk/>
            <pc:sldMk cId="481526879" sldId="272"/>
            <ac:picMk id="7" creationId="{5757BADE-8FB3-C459-E27F-ECBABA258A36}"/>
          </ac:picMkLst>
        </pc:picChg>
      </pc:sldChg>
      <pc:sldChg chg="addSp delSp modSp new">
        <pc:chgData name="Seloula Doria" userId="S::doria.seloula@sstrn.fr::700db2b6-08c6-462a-85e8-8d69b235b618" providerId="AD" clId="Web-{384E9C43-092D-4DD5-ADA1-758BDAFB5137}" dt="2024-04-22T12:27:18.428" v="109"/>
        <pc:sldMkLst>
          <pc:docMk/>
          <pc:sldMk cId="3022919913" sldId="290"/>
        </pc:sldMkLst>
        <pc:spChg chg="del">
          <ac:chgData name="Seloula Doria" userId="S::doria.seloula@sstrn.fr::700db2b6-08c6-462a-85e8-8d69b235b618" providerId="AD" clId="Web-{384E9C43-092D-4DD5-ADA1-758BDAFB5137}" dt="2024-04-22T12:22:44.329" v="38"/>
          <ac:spMkLst>
            <pc:docMk/>
            <pc:sldMk cId="3022919913" sldId="290"/>
            <ac:spMk id="2" creationId="{BEE657DB-C5D6-4F44-A5A1-8429D90E613C}"/>
          </ac:spMkLst>
        </pc:spChg>
        <pc:spChg chg="del">
          <ac:chgData name="Seloula Doria" userId="S::doria.seloula@sstrn.fr::700db2b6-08c6-462a-85e8-8d69b235b618" providerId="AD" clId="Web-{384E9C43-092D-4DD5-ADA1-758BDAFB5137}" dt="2024-04-22T12:22:44.329" v="37"/>
          <ac:spMkLst>
            <pc:docMk/>
            <pc:sldMk cId="3022919913" sldId="290"/>
            <ac:spMk id="3" creationId="{1966E9DD-81F4-3B1D-8B82-0E85C4BB9D61}"/>
          </ac:spMkLst>
        </pc:spChg>
        <pc:spChg chg="add mod">
          <ac:chgData name="Seloula Doria" userId="S::doria.seloula@sstrn.fr::700db2b6-08c6-462a-85e8-8d69b235b618" providerId="AD" clId="Web-{384E9C43-092D-4DD5-ADA1-758BDAFB5137}" dt="2024-04-22T12:25:35.764" v="72"/>
          <ac:spMkLst>
            <pc:docMk/>
            <pc:sldMk cId="3022919913" sldId="290"/>
            <ac:spMk id="10" creationId="{7C41E5A3-6B5B-3DD2-E765-CC3D37C0DB88}"/>
          </ac:spMkLst>
        </pc:spChg>
        <pc:spChg chg="add mod">
          <ac:chgData name="Seloula Doria" userId="S::doria.seloula@sstrn.fr::700db2b6-08c6-462a-85e8-8d69b235b618" providerId="AD" clId="Web-{384E9C43-092D-4DD5-ADA1-758BDAFB5137}" dt="2024-04-22T12:26:13.360" v="90"/>
          <ac:spMkLst>
            <pc:docMk/>
            <pc:sldMk cId="3022919913" sldId="290"/>
            <ac:spMk id="11" creationId="{041A4A30-03C4-E2FD-A353-EEC2F4DE8014}"/>
          </ac:spMkLst>
        </pc:spChg>
        <pc:spChg chg="add mod">
          <ac:chgData name="Seloula Doria" userId="S::doria.seloula@sstrn.fr::700db2b6-08c6-462a-85e8-8d69b235b618" providerId="AD" clId="Web-{384E9C43-092D-4DD5-ADA1-758BDAFB5137}" dt="2024-04-22T12:26:39.316" v="95" actId="1076"/>
          <ac:spMkLst>
            <pc:docMk/>
            <pc:sldMk cId="3022919913" sldId="290"/>
            <ac:spMk id="12" creationId="{55D0B825-98D6-6652-3DB5-F1C60C0981A0}"/>
          </ac:spMkLst>
        </pc:spChg>
        <pc:spChg chg="add mod">
          <ac:chgData name="Seloula Doria" userId="S::doria.seloula@sstrn.fr::700db2b6-08c6-462a-85e8-8d69b235b618" providerId="AD" clId="Web-{384E9C43-092D-4DD5-ADA1-758BDAFB5137}" dt="2024-04-22T12:27:18.428" v="109"/>
          <ac:spMkLst>
            <pc:docMk/>
            <pc:sldMk cId="3022919913" sldId="290"/>
            <ac:spMk id="14" creationId="{CED73F62-2476-BA67-238F-DDF3D799D623}"/>
          </ac:spMkLst>
        </pc:spChg>
        <pc:picChg chg="add del mod">
          <ac:chgData name="Seloula Doria" userId="S::doria.seloula@sstrn.fr::700db2b6-08c6-462a-85e8-8d69b235b618" providerId="AD" clId="Web-{384E9C43-092D-4DD5-ADA1-758BDAFB5137}" dt="2024-04-22T12:23:04.878" v="42"/>
          <ac:picMkLst>
            <pc:docMk/>
            <pc:sldMk cId="3022919913" sldId="290"/>
            <ac:picMk id="7" creationId="{B46A3269-A1BC-AA6B-F4C4-90934357FD11}"/>
          </ac:picMkLst>
        </pc:picChg>
        <pc:picChg chg="add mod">
          <ac:chgData name="Seloula Doria" userId="S::doria.seloula@sstrn.fr::700db2b6-08c6-462a-85e8-8d69b235b618" providerId="AD" clId="Web-{384E9C43-092D-4DD5-ADA1-758BDAFB5137}" dt="2024-04-22T12:23:52.225" v="49" actId="1076"/>
          <ac:picMkLst>
            <pc:docMk/>
            <pc:sldMk cId="3022919913" sldId="290"/>
            <ac:picMk id="8" creationId="{D098E016-0ECF-3266-7DC8-36D1E738752B}"/>
          </ac:picMkLst>
        </pc:picChg>
        <pc:picChg chg="add del mod">
          <ac:chgData name="Seloula Doria" userId="S::doria.seloula@sstrn.fr::700db2b6-08c6-462a-85e8-8d69b235b618" providerId="AD" clId="Web-{384E9C43-092D-4DD5-ADA1-758BDAFB5137}" dt="2024-04-22T12:24:17.727" v="55"/>
          <ac:picMkLst>
            <pc:docMk/>
            <pc:sldMk cId="3022919913" sldId="290"/>
            <ac:picMk id="9" creationId="{69986981-6AB8-84BB-3A0B-973091F3A20C}"/>
          </ac:picMkLst>
        </pc:picChg>
      </pc:sldChg>
      <pc:sldChg chg="addSp delSp modSp new">
        <pc:chgData name="Seloula Doria" userId="S::doria.seloula@sstrn.fr::700db2b6-08c6-462a-85e8-8d69b235b618" providerId="AD" clId="Web-{384E9C43-092D-4DD5-ADA1-758BDAFB5137}" dt="2024-04-22T12:27:57.571" v="120"/>
        <pc:sldMkLst>
          <pc:docMk/>
          <pc:sldMk cId="752013272" sldId="291"/>
        </pc:sldMkLst>
        <pc:spChg chg="del">
          <ac:chgData name="Seloula Doria" userId="S::doria.seloula@sstrn.fr::700db2b6-08c6-462a-85e8-8d69b235b618" providerId="AD" clId="Web-{384E9C43-092D-4DD5-ADA1-758BDAFB5137}" dt="2024-04-22T12:27:42.070" v="114"/>
          <ac:spMkLst>
            <pc:docMk/>
            <pc:sldMk cId="752013272" sldId="291"/>
            <ac:spMk id="2" creationId="{08E62DBE-5008-E74D-FA19-AFCB3FF382AA}"/>
          </ac:spMkLst>
        </pc:spChg>
        <pc:spChg chg="del">
          <ac:chgData name="Seloula Doria" userId="S::doria.seloula@sstrn.fr::700db2b6-08c6-462a-85e8-8d69b235b618" providerId="AD" clId="Web-{384E9C43-092D-4DD5-ADA1-758BDAFB5137}" dt="2024-04-22T12:27:37.039" v="112"/>
          <ac:spMkLst>
            <pc:docMk/>
            <pc:sldMk cId="752013272" sldId="291"/>
            <ac:spMk id="3" creationId="{BAC0E434-FBAA-93A7-29C3-3CF91BE8C359}"/>
          </ac:spMkLst>
        </pc:spChg>
        <pc:picChg chg="add mod">
          <ac:chgData name="Seloula Doria" userId="S::doria.seloula@sstrn.fr::700db2b6-08c6-462a-85e8-8d69b235b618" providerId="AD" clId="Web-{384E9C43-092D-4DD5-ADA1-758BDAFB5137}" dt="2024-04-22T12:27:57.571" v="120"/>
          <ac:picMkLst>
            <pc:docMk/>
            <pc:sldMk cId="752013272" sldId="291"/>
            <ac:picMk id="7" creationId="{E138A0D1-F4F8-7DD7-05FF-76F4C7898CEB}"/>
          </ac:picMkLst>
        </pc:picChg>
      </pc:sldChg>
      <pc:sldChg chg="addSp delSp modSp new">
        <pc:chgData name="Seloula Doria" userId="S::doria.seloula@sstrn.fr::700db2b6-08c6-462a-85e8-8d69b235b618" providerId="AD" clId="Web-{384E9C43-092D-4DD5-ADA1-758BDAFB5137}" dt="2024-04-22T12:28:23.933" v="126"/>
        <pc:sldMkLst>
          <pc:docMk/>
          <pc:sldMk cId="756960845" sldId="292"/>
        </pc:sldMkLst>
        <pc:spChg chg="del">
          <ac:chgData name="Seloula Doria" userId="S::doria.seloula@sstrn.fr::700db2b6-08c6-462a-85e8-8d69b235b618" providerId="AD" clId="Web-{384E9C43-092D-4DD5-ADA1-758BDAFB5137}" dt="2024-04-22T12:28:13.151" v="122"/>
          <ac:spMkLst>
            <pc:docMk/>
            <pc:sldMk cId="756960845" sldId="292"/>
            <ac:spMk id="2" creationId="{88E0BCB2-0D56-A582-EB25-4775E6937DF0}"/>
          </ac:spMkLst>
        </pc:spChg>
        <pc:spChg chg="del">
          <ac:chgData name="Seloula Doria" userId="S::doria.seloula@sstrn.fr::700db2b6-08c6-462a-85e8-8d69b235b618" providerId="AD" clId="Web-{384E9C43-092D-4DD5-ADA1-758BDAFB5137}" dt="2024-04-22T12:28:13.151" v="121"/>
          <ac:spMkLst>
            <pc:docMk/>
            <pc:sldMk cId="756960845" sldId="292"/>
            <ac:spMk id="3" creationId="{A6843197-1E67-FD8C-2276-5F4F920E07B5}"/>
          </ac:spMkLst>
        </pc:spChg>
        <pc:picChg chg="add mod">
          <ac:chgData name="Seloula Doria" userId="S::doria.seloula@sstrn.fr::700db2b6-08c6-462a-85e8-8d69b235b618" providerId="AD" clId="Web-{384E9C43-092D-4DD5-ADA1-758BDAFB5137}" dt="2024-04-22T12:28:23.933" v="126"/>
          <ac:picMkLst>
            <pc:docMk/>
            <pc:sldMk cId="756960845" sldId="292"/>
            <ac:picMk id="7" creationId="{3689F821-FF75-48BC-1BF6-67922C262968}"/>
          </ac:picMkLst>
        </pc:picChg>
      </pc:sldChg>
      <pc:sldChg chg="addSp delSp modSp new">
        <pc:chgData name="Seloula Doria" userId="S::doria.seloula@sstrn.fr::700db2b6-08c6-462a-85e8-8d69b235b618" providerId="AD" clId="Web-{384E9C43-092D-4DD5-ADA1-758BDAFB5137}" dt="2024-04-22T12:28:46.325" v="132"/>
        <pc:sldMkLst>
          <pc:docMk/>
          <pc:sldMk cId="2984188850" sldId="293"/>
        </pc:sldMkLst>
        <pc:spChg chg="del">
          <ac:chgData name="Seloula Doria" userId="S::doria.seloula@sstrn.fr::700db2b6-08c6-462a-85e8-8d69b235b618" providerId="AD" clId="Web-{384E9C43-092D-4DD5-ADA1-758BDAFB5137}" dt="2024-04-22T12:28:34.512" v="128"/>
          <ac:spMkLst>
            <pc:docMk/>
            <pc:sldMk cId="2984188850" sldId="293"/>
            <ac:spMk id="2" creationId="{F58251C1-2DE6-EEFB-C6F9-BC7A6DE56598}"/>
          </ac:spMkLst>
        </pc:spChg>
        <pc:spChg chg="del">
          <ac:chgData name="Seloula Doria" userId="S::doria.seloula@sstrn.fr::700db2b6-08c6-462a-85e8-8d69b235b618" providerId="AD" clId="Web-{384E9C43-092D-4DD5-ADA1-758BDAFB5137}" dt="2024-04-22T12:28:34.512" v="127"/>
          <ac:spMkLst>
            <pc:docMk/>
            <pc:sldMk cId="2984188850" sldId="293"/>
            <ac:spMk id="3" creationId="{F4562B5C-2A21-8F38-BCAB-3121A33F96D2}"/>
          </ac:spMkLst>
        </pc:spChg>
        <pc:picChg chg="add mod">
          <ac:chgData name="Seloula Doria" userId="S::doria.seloula@sstrn.fr::700db2b6-08c6-462a-85e8-8d69b235b618" providerId="AD" clId="Web-{384E9C43-092D-4DD5-ADA1-758BDAFB5137}" dt="2024-04-22T12:28:46.325" v="132"/>
          <ac:picMkLst>
            <pc:docMk/>
            <pc:sldMk cId="2984188850" sldId="293"/>
            <ac:picMk id="7" creationId="{4AD093D5-A999-46A6-907D-CB2C49815127}"/>
          </ac:picMkLst>
        </pc:picChg>
      </pc:sldChg>
      <pc:sldChg chg="addSp delSp modSp new">
        <pc:chgData name="Seloula Doria" userId="S::doria.seloula@sstrn.fr::700db2b6-08c6-462a-85e8-8d69b235b618" providerId="AD" clId="Web-{384E9C43-092D-4DD5-ADA1-758BDAFB5137}" dt="2024-04-22T12:29:46.470" v="147"/>
        <pc:sldMkLst>
          <pc:docMk/>
          <pc:sldMk cId="158663206" sldId="294"/>
        </pc:sldMkLst>
        <pc:spChg chg="del">
          <ac:chgData name="Seloula Doria" userId="S::doria.seloula@sstrn.fr::700db2b6-08c6-462a-85e8-8d69b235b618" providerId="AD" clId="Web-{384E9C43-092D-4DD5-ADA1-758BDAFB5137}" dt="2024-04-22T12:29:42.986" v="145"/>
          <ac:spMkLst>
            <pc:docMk/>
            <pc:sldMk cId="158663206" sldId="294"/>
            <ac:spMk id="2" creationId="{744E9CA6-FFA7-3007-6B41-F7277160B82E}"/>
          </ac:spMkLst>
        </pc:spChg>
        <pc:spChg chg="del">
          <ac:chgData name="Seloula Doria" userId="S::doria.seloula@sstrn.fr::700db2b6-08c6-462a-85e8-8d69b235b618" providerId="AD" clId="Web-{384E9C43-092D-4DD5-ADA1-758BDAFB5137}" dt="2024-04-22T12:29:42.986" v="144"/>
          <ac:spMkLst>
            <pc:docMk/>
            <pc:sldMk cId="158663206" sldId="294"/>
            <ac:spMk id="3" creationId="{BE6C92F8-527F-B3D5-EE21-89EA9C9F9980}"/>
          </ac:spMkLst>
        </pc:spChg>
        <pc:picChg chg="add del mod">
          <ac:chgData name="Seloula Doria" userId="S::doria.seloula@sstrn.fr::700db2b6-08c6-462a-85e8-8d69b235b618" providerId="AD" clId="Web-{384E9C43-092D-4DD5-ADA1-758BDAFB5137}" dt="2024-04-22T12:29:46.470" v="147"/>
          <ac:picMkLst>
            <pc:docMk/>
            <pc:sldMk cId="158663206" sldId="294"/>
            <ac:picMk id="7" creationId="{7D0AF0E2-3AB9-FB77-450C-829F7FB9545D}"/>
          </ac:picMkLst>
        </pc:picChg>
      </pc:sldChg>
      <pc:sldChg chg="addSp delSp modSp new">
        <pc:chgData name="Seloula Doria" userId="S::doria.seloula@sstrn.fr::700db2b6-08c6-462a-85e8-8d69b235b618" providerId="AD" clId="Web-{384E9C43-092D-4DD5-ADA1-758BDAFB5137}" dt="2024-04-22T12:29:24.703" v="143"/>
        <pc:sldMkLst>
          <pc:docMk/>
          <pc:sldMk cId="1255038589" sldId="295"/>
        </pc:sldMkLst>
        <pc:spChg chg="del">
          <ac:chgData name="Seloula Doria" userId="S::doria.seloula@sstrn.fr::700db2b6-08c6-462a-85e8-8d69b235b618" providerId="AD" clId="Web-{384E9C43-092D-4DD5-ADA1-758BDAFB5137}" dt="2024-04-22T12:29:03.389" v="136"/>
          <ac:spMkLst>
            <pc:docMk/>
            <pc:sldMk cId="1255038589" sldId="295"/>
            <ac:spMk id="2" creationId="{F73290C6-4868-B9BE-5D09-73D752998667}"/>
          </ac:spMkLst>
        </pc:spChg>
        <pc:spChg chg="del">
          <ac:chgData name="Seloula Doria" userId="S::doria.seloula@sstrn.fr::700db2b6-08c6-462a-85e8-8d69b235b618" providerId="AD" clId="Web-{384E9C43-092D-4DD5-ADA1-758BDAFB5137}" dt="2024-04-22T12:29:03.389" v="135"/>
          <ac:spMkLst>
            <pc:docMk/>
            <pc:sldMk cId="1255038589" sldId="295"/>
            <ac:spMk id="3" creationId="{FFF9F525-A658-631B-57C7-4D388E52466B}"/>
          </ac:spMkLst>
        </pc:spChg>
        <pc:picChg chg="add mod">
          <ac:chgData name="Seloula Doria" userId="S::doria.seloula@sstrn.fr::700db2b6-08c6-462a-85e8-8d69b235b618" providerId="AD" clId="Web-{384E9C43-092D-4DD5-ADA1-758BDAFB5137}" dt="2024-04-22T12:29:24.703" v="143"/>
          <ac:picMkLst>
            <pc:docMk/>
            <pc:sldMk cId="1255038589" sldId="295"/>
            <ac:picMk id="7" creationId="{09F60AB4-7240-3BF6-D281-E3A6DC65F1A0}"/>
          </ac:picMkLst>
        </pc:picChg>
      </pc:sldChg>
      <pc:sldChg chg="addSp delSp modSp new">
        <pc:chgData name="Seloula Doria" userId="S::doria.seloula@sstrn.fr::700db2b6-08c6-462a-85e8-8d69b235b618" providerId="AD" clId="Web-{384E9C43-092D-4DD5-ADA1-758BDAFB5137}" dt="2024-04-22T12:31:14.586" v="168" actId="1076"/>
        <pc:sldMkLst>
          <pc:docMk/>
          <pc:sldMk cId="2010140103" sldId="296"/>
        </pc:sldMkLst>
        <pc:spChg chg="mod">
          <ac:chgData name="Seloula Doria" userId="S::doria.seloula@sstrn.fr::700db2b6-08c6-462a-85e8-8d69b235b618" providerId="AD" clId="Web-{384E9C43-092D-4DD5-ADA1-758BDAFB5137}" dt="2024-04-22T12:31:10.117" v="166" actId="1076"/>
          <ac:spMkLst>
            <pc:docMk/>
            <pc:sldMk cId="2010140103" sldId="296"/>
            <ac:spMk id="2" creationId="{BB09F4BB-4492-AAE7-1FAE-3C162FF7C52C}"/>
          </ac:spMkLst>
        </pc:spChg>
        <pc:spChg chg="del">
          <ac:chgData name="Seloula Doria" userId="S::doria.seloula@sstrn.fr::700db2b6-08c6-462a-85e8-8d69b235b618" providerId="AD" clId="Web-{384E9C43-092D-4DD5-ADA1-758BDAFB5137}" dt="2024-04-22T12:30:42.646" v="149"/>
          <ac:spMkLst>
            <pc:docMk/>
            <pc:sldMk cId="2010140103" sldId="296"/>
            <ac:spMk id="3" creationId="{60A9784C-43BB-F354-C2F1-8AC5585D5632}"/>
          </ac:spMkLst>
        </pc:spChg>
        <pc:picChg chg="add mod ord">
          <ac:chgData name="Seloula Doria" userId="S::doria.seloula@sstrn.fr::700db2b6-08c6-462a-85e8-8d69b235b618" providerId="AD" clId="Web-{384E9C43-092D-4DD5-ADA1-758BDAFB5137}" dt="2024-04-22T12:31:14.586" v="168" actId="1076"/>
          <ac:picMkLst>
            <pc:docMk/>
            <pc:sldMk cId="2010140103" sldId="296"/>
            <ac:picMk id="7" creationId="{45A0C3FC-8168-B89E-2B3B-152308195EB4}"/>
          </ac:picMkLst>
        </pc:picChg>
      </pc:sldChg>
    </pc:docChg>
  </pc:docChgLst>
  <pc:docChgLst>
    <pc:chgData name="Seloula Doria" userId="S::doria.seloula@sstrn.fr::700db2b6-08c6-462a-85e8-8d69b235b618" providerId="AD" clId="Web-{DFBB46AB-B180-4401-9344-B9574A9FFB59}"/>
    <pc:docChg chg="addSld delSld modSld">
      <pc:chgData name="Seloula Doria" userId="S::doria.seloula@sstrn.fr::700db2b6-08c6-462a-85e8-8d69b235b618" providerId="AD" clId="Web-{DFBB46AB-B180-4401-9344-B9574A9FFB59}" dt="2024-04-19T14:56:24.640" v="251"/>
      <pc:docMkLst>
        <pc:docMk/>
      </pc:docMkLst>
      <pc:sldChg chg="addSp delSp modSp">
        <pc:chgData name="Seloula Doria" userId="S::doria.seloula@sstrn.fr::700db2b6-08c6-462a-85e8-8d69b235b618" providerId="AD" clId="Web-{DFBB46AB-B180-4401-9344-B9574A9FFB59}" dt="2024-04-19T14:26:10.984" v="81" actId="1076"/>
        <pc:sldMkLst>
          <pc:docMk/>
          <pc:sldMk cId="3410674288" sldId="275"/>
        </pc:sldMkLst>
        <pc:spChg chg="del">
          <ac:chgData name="Seloula Doria" userId="S::doria.seloula@sstrn.fr::700db2b6-08c6-462a-85e8-8d69b235b618" providerId="AD" clId="Web-{DFBB46AB-B180-4401-9344-B9574A9FFB59}" dt="2024-04-19T14:12:37.675" v="2"/>
          <ac:spMkLst>
            <pc:docMk/>
            <pc:sldMk cId="3410674288" sldId="275"/>
            <ac:spMk id="2" creationId="{EB0D6BFC-327E-8CB0-E768-FFDA79C28ABA}"/>
          </ac:spMkLst>
        </pc:spChg>
        <pc:spChg chg="del mod">
          <ac:chgData name="Seloula Doria" userId="S::doria.seloula@sstrn.fr::700db2b6-08c6-462a-85e8-8d69b235b618" providerId="AD" clId="Web-{DFBB46AB-B180-4401-9344-B9574A9FFB59}" dt="2024-04-19T14:12:36.362" v="1"/>
          <ac:spMkLst>
            <pc:docMk/>
            <pc:sldMk cId="3410674288" sldId="275"/>
            <ac:spMk id="3" creationId="{71B07687-33A5-7A19-22E6-5F1EC65F1B3F}"/>
          </ac:spMkLst>
        </pc:spChg>
        <pc:spChg chg="add mod">
          <ac:chgData name="Seloula Doria" userId="S::doria.seloula@sstrn.fr::700db2b6-08c6-462a-85e8-8d69b235b618" providerId="AD" clId="Web-{DFBB46AB-B180-4401-9344-B9574A9FFB59}" dt="2024-04-19T14:23:47.010" v="49" actId="14100"/>
          <ac:spMkLst>
            <pc:docMk/>
            <pc:sldMk cId="3410674288" sldId="275"/>
            <ac:spMk id="11" creationId="{B6FD9DB2-5485-2640-8345-FCA2DCE2592C}"/>
          </ac:spMkLst>
        </pc:spChg>
        <pc:spChg chg="add mod">
          <ac:chgData name="Seloula Doria" userId="S::doria.seloula@sstrn.fr::700db2b6-08c6-462a-85e8-8d69b235b618" providerId="AD" clId="Web-{DFBB46AB-B180-4401-9344-B9574A9FFB59}" dt="2024-04-19T14:25:06.482" v="60" actId="1076"/>
          <ac:spMkLst>
            <pc:docMk/>
            <pc:sldMk cId="3410674288" sldId="275"/>
            <ac:spMk id="12" creationId="{513D39EA-5026-3EBC-B3FF-C45CB4327AB4}"/>
          </ac:spMkLst>
        </pc:spChg>
        <pc:spChg chg="add mod">
          <ac:chgData name="Seloula Doria" userId="S::doria.seloula@sstrn.fr::700db2b6-08c6-462a-85e8-8d69b235b618" providerId="AD" clId="Web-{DFBB46AB-B180-4401-9344-B9574A9FFB59}" dt="2024-04-19T14:26:10.984" v="81" actId="1076"/>
          <ac:spMkLst>
            <pc:docMk/>
            <pc:sldMk cId="3410674288" sldId="275"/>
            <ac:spMk id="14" creationId="{A1CE9D66-918B-3970-5818-3A967F2A73F4}"/>
          </ac:spMkLst>
        </pc:spChg>
        <pc:picChg chg="add mod">
          <ac:chgData name="Seloula Doria" userId="S::doria.seloula@sstrn.fr::700db2b6-08c6-462a-85e8-8d69b235b618" providerId="AD" clId="Web-{DFBB46AB-B180-4401-9344-B9574A9FFB59}" dt="2024-04-19T14:23:50.542" v="50" actId="1076"/>
          <ac:picMkLst>
            <pc:docMk/>
            <pc:sldMk cId="3410674288" sldId="275"/>
            <ac:picMk id="7" creationId="{70BA804B-CAE9-1A77-0D85-4FA46AA1D17C}"/>
          </ac:picMkLst>
        </pc:picChg>
        <pc:picChg chg="add del mod">
          <ac:chgData name="Seloula Doria" userId="S::doria.seloula@sstrn.fr::700db2b6-08c6-462a-85e8-8d69b235b618" providerId="AD" clId="Web-{DFBB46AB-B180-4401-9344-B9574A9FFB59}" dt="2024-04-19T14:19:13.001" v="18"/>
          <ac:picMkLst>
            <pc:docMk/>
            <pc:sldMk cId="3410674288" sldId="275"/>
            <ac:picMk id="8" creationId="{0D2519DF-FDEE-D9C7-71BA-F8A29F1BB8FA}"/>
          </ac:picMkLst>
        </pc:picChg>
        <pc:picChg chg="add del mod">
          <ac:chgData name="Seloula Doria" userId="S::doria.seloula@sstrn.fr::700db2b6-08c6-462a-85e8-8d69b235b618" providerId="AD" clId="Web-{DFBB46AB-B180-4401-9344-B9574A9FFB59}" dt="2024-04-19T14:19:15.735" v="19"/>
          <ac:picMkLst>
            <pc:docMk/>
            <pc:sldMk cId="3410674288" sldId="275"/>
            <ac:picMk id="9" creationId="{C4D0D787-77AB-0451-BD4F-D79200864AF1}"/>
          </ac:picMkLst>
        </pc:picChg>
        <pc:picChg chg="add mod modCrop">
          <ac:chgData name="Seloula Doria" userId="S::doria.seloula@sstrn.fr::700db2b6-08c6-462a-85e8-8d69b235b618" providerId="AD" clId="Web-{DFBB46AB-B180-4401-9344-B9574A9FFB59}" dt="2024-04-19T14:25:08.654" v="62"/>
          <ac:picMkLst>
            <pc:docMk/>
            <pc:sldMk cId="3410674288" sldId="275"/>
            <ac:picMk id="10" creationId="{52B5F016-384A-B8A2-2E00-26EAB98EEF62}"/>
          </ac:picMkLst>
        </pc:picChg>
        <pc:picChg chg="add mod">
          <ac:chgData name="Seloula Doria" userId="S::doria.seloula@sstrn.fr::700db2b6-08c6-462a-85e8-8d69b235b618" providerId="AD" clId="Web-{DFBB46AB-B180-4401-9344-B9574A9FFB59}" dt="2024-04-19T14:25:23.810" v="64" actId="14100"/>
          <ac:picMkLst>
            <pc:docMk/>
            <pc:sldMk cId="3410674288" sldId="275"/>
            <ac:picMk id="13" creationId="{3082FD16-6AD6-C179-5E79-AEB7657560E7}"/>
          </ac:picMkLst>
        </pc:picChg>
      </pc:sldChg>
      <pc:sldChg chg="addSp modSp">
        <pc:chgData name="Seloula Doria" userId="S::doria.seloula@sstrn.fr::700db2b6-08c6-462a-85e8-8d69b235b618" providerId="AD" clId="Web-{DFBB46AB-B180-4401-9344-B9574A9FFB59}" dt="2024-04-19T14:43:55.036" v="224" actId="20577"/>
        <pc:sldMkLst>
          <pc:docMk/>
          <pc:sldMk cId="3855068706" sldId="276"/>
        </pc:sldMkLst>
        <pc:spChg chg="mod">
          <ac:chgData name="Seloula Doria" userId="S::doria.seloula@sstrn.fr::700db2b6-08c6-462a-85e8-8d69b235b618" providerId="AD" clId="Web-{DFBB46AB-B180-4401-9344-B9574A9FFB59}" dt="2024-04-19T14:43:55.036" v="224" actId="20577"/>
          <ac:spMkLst>
            <pc:docMk/>
            <pc:sldMk cId="3855068706" sldId="276"/>
            <ac:spMk id="2" creationId="{8A2A7E28-B669-54B5-11DB-9EBBFE94406B}"/>
          </ac:spMkLst>
        </pc:spChg>
        <pc:spChg chg="mod">
          <ac:chgData name="Seloula Doria" userId="S::doria.seloula@sstrn.fr::700db2b6-08c6-462a-85e8-8d69b235b618" providerId="AD" clId="Web-{DFBB46AB-B180-4401-9344-B9574A9FFB59}" dt="2024-04-19T14:43:47.926" v="223" actId="20577"/>
          <ac:spMkLst>
            <pc:docMk/>
            <pc:sldMk cId="3855068706" sldId="276"/>
            <ac:spMk id="3" creationId="{5CA5D7AB-C61C-78C4-235E-5A9BA0907AC3}"/>
          </ac:spMkLst>
        </pc:spChg>
        <pc:picChg chg="add mod">
          <ac:chgData name="Seloula Doria" userId="S::doria.seloula@sstrn.fr::700db2b6-08c6-462a-85e8-8d69b235b618" providerId="AD" clId="Web-{DFBB46AB-B180-4401-9344-B9574A9FFB59}" dt="2024-04-19T14:43:31.785" v="221" actId="1076"/>
          <ac:picMkLst>
            <pc:docMk/>
            <pc:sldMk cId="3855068706" sldId="276"/>
            <ac:picMk id="7" creationId="{2725A237-61FA-E651-EE78-035725623B6A}"/>
          </ac:picMkLst>
        </pc:picChg>
        <pc:picChg chg="add mod">
          <ac:chgData name="Seloula Doria" userId="S::doria.seloula@sstrn.fr::700db2b6-08c6-462a-85e8-8d69b235b618" providerId="AD" clId="Web-{DFBB46AB-B180-4401-9344-B9574A9FFB59}" dt="2024-04-19T14:43:30.754" v="220" actId="1076"/>
          <ac:picMkLst>
            <pc:docMk/>
            <pc:sldMk cId="3855068706" sldId="276"/>
            <ac:picMk id="8" creationId="{4523923B-5CD2-D4FA-9CB2-134AFDD4C6EF}"/>
          </ac:picMkLst>
        </pc:picChg>
      </pc:sldChg>
      <pc:sldChg chg="addSp modSp new">
        <pc:chgData name="Seloula Doria" userId="S::doria.seloula@sstrn.fr::700db2b6-08c6-462a-85e8-8d69b235b618" providerId="AD" clId="Web-{DFBB46AB-B180-4401-9344-B9574A9FFB59}" dt="2024-04-19T14:50:39.503" v="239" actId="20577"/>
        <pc:sldMkLst>
          <pc:docMk/>
          <pc:sldMk cId="78123083" sldId="277"/>
        </pc:sldMkLst>
        <pc:spChg chg="mod">
          <ac:chgData name="Seloula Doria" userId="S::doria.seloula@sstrn.fr::700db2b6-08c6-462a-85e8-8d69b235b618" providerId="AD" clId="Web-{DFBB46AB-B180-4401-9344-B9574A9FFB59}" dt="2024-04-19T14:42:39.440" v="199" actId="20577"/>
          <ac:spMkLst>
            <pc:docMk/>
            <pc:sldMk cId="78123083" sldId="277"/>
            <ac:spMk id="2" creationId="{B15C961A-804C-5041-2F3A-90EAE69EDB07}"/>
          </ac:spMkLst>
        </pc:spChg>
        <pc:spChg chg="mod">
          <ac:chgData name="Seloula Doria" userId="S::doria.seloula@sstrn.fr::700db2b6-08c6-462a-85e8-8d69b235b618" providerId="AD" clId="Web-{DFBB46AB-B180-4401-9344-B9574A9FFB59}" dt="2024-04-19T14:50:39.503" v="239" actId="20577"/>
          <ac:spMkLst>
            <pc:docMk/>
            <pc:sldMk cId="78123083" sldId="277"/>
            <ac:spMk id="3" creationId="{928B2E19-797A-E691-8B73-38056F2D9E90}"/>
          </ac:spMkLst>
        </pc:spChg>
        <pc:picChg chg="add mod">
          <ac:chgData name="Seloula Doria" userId="S::doria.seloula@sstrn.fr::700db2b6-08c6-462a-85e8-8d69b235b618" providerId="AD" clId="Web-{DFBB46AB-B180-4401-9344-B9574A9FFB59}" dt="2024-04-19T14:42:32.439" v="198" actId="14100"/>
          <ac:picMkLst>
            <pc:docMk/>
            <pc:sldMk cId="78123083" sldId="277"/>
            <ac:picMk id="7" creationId="{ED31A0B9-4027-5156-71AF-4C9F4D43F11D}"/>
          </ac:picMkLst>
        </pc:picChg>
      </pc:sldChg>
      <pc:sldChg chg="addSp delSp modSp new">
        <pc:chgData name="Seloula Doria" userId="S::doria.seloula@sstrn.fr::700db2b6-08c6-462a-85e8-8d69b235b618" providerId="AD" clId="Web-{DFBB46AB-B180-4401-9344-B9574A9FFB59}" dt="2024-04-19T14:56:09.452" v="249" actId="1076"/>
        <pc:sldMkLst>
          <pc:docMk/>
          <pc:sldMk cId="2192167205" sldId="278"/>
        </pc:sldMkLst>
        <pc:spChg chg="mod">
          <ac:chgData name="Seloula Doria" userId="S::doria.seloula@sstrn.fr::700db2b6-08c6-462a-85e8-8d69b235b618" providerId="AD" clId="Web-{DFBB46AB-B180-4401-9344-B9574A9FFB59}" dt="2024-04-19T14:44:05.974" v="225" actId="1076"/>
          <ac:spMkLst>
            <pc:docMk/>
            <pc:sldMk cId="2192167205" sldId="278"/>
            <ac:spMk id="2" creationId="{7E203BC8-0AD4-DD35-7DC6-D7CC4D459C07}"/>
          </ac:spMkLst>
        </pc:spChg>
        <pc:spChg chg="mod">
          <ac:chgData name="Seloula Doria" userId="S::doria.seloula@sstrn.fr::700db2b6-08c6-462a-85e8-8d69b235b618" providerId="AD" clId="Web-{DFBB46AB-B180-4401-9344-B9574A9FFB59}" dt="2024-04-19T14:56:06.483" v="248" actId="1076"/>
          <ac:spMkLst>
            <pc:docMk/>
            <pc:sldMk cId="2192167205" sldId="278"/>
            <ac:spMk id="3" creationId="{1FD29799-8E09-8CF9-6B0E-288E2A72FB07}"/>
          </ac:spMkLst>
        </pc:spChg>
        <pc:picChg chg="add del mod">
          <ac:chgData name="Seloula Doria" userId="S::doria.seloula@sstrn.fr::700db2b6-08c6-462a-85e8-8d69b235b618" providerId="AD" clId="Web-{DFBB46AB-B180-4401-9344-B9574A9FFB59}" dt="2024-04-19T14:41:42.047" v="184"/>
          <ac:picMkLst>
            <pc:docMk/>
            <pc:sldMk cId="2192167205" sldId="278"/>
            <ac:picMk id="7" creationId="{9AC7D743-6470-2089-4EC1-839D1092005B}"/>
          </ac:picMkLst>
        </pc:picChg>
        <pc:picChg chg="add mod ord">
          <ac:chgData name="Seloula Doria" userId="S::doria.seloula@sstrn.fr::700db2b6-08c6-462a-85e8-8d69b235b618" providerId="AD" clId="Web-{DFBB46AB-B180-4401-9344-B9574A9FFB59}" dt="2024-04-19T14:56:09.452" v="249" actId="1076"/>
          <ac:picMkLst>
            <pc:docMk/>
            <pc:sldMk cId="2192167205" sldId="278"/>
            <ac:picMk id="8" creationId="{B324A6FF-D604-8C49-BE01-F1B38731859A}"/>
          </ac:picMkLst>
        </pc:picChg>
      </pc:sldChg>
      <pc:sldChg chg="addSp delSp modSp new del">
        <pc:chgData name="Seloula Doria" userId="S::doria.seloula@sstrn.fr::700db2b6-08c6-462a-85e8-8d69b235b618" providerId="AD" clId="Web-{DFBB46AB-B180-4401-9344-B9574A9FFB59}" dt="2024-04-19T14:56:24.640" v="251"/>
        <pc:sldMkLst>
          <pc:docMk/>
          <pc:sldMk cId="3104048564" sldId="279"/>
        </pc:sldMkLst>
        <pc:spChg chg="del">
          <ac:chgData name="Seloula Doria" userId="S::doria.seloula@sstrn.fr::700db2b6-08c6-462a-85e8-8d69b235b618" providerId="AD" clId="Web-{DFBB46AB-B180-4401-9344-B9574A9FFB59}" dt="2024-04-19T14:41:30.844" v="179"/>
          <ac:spMkLst>
            <pc:docMk/>
            <pc:sldMk cId="3104048564" sldId="279"/>
            <ac:spMk id="2" creationId="{DBCB7071-5D5E-67CE-E147-863F222AEF4E}"/>
          </ac:spMkLst>
        </pc:spChg>
        <pc:spChg chg="del">
          <ac:chgData name="Seloula Doria" userId="S::doria.seloula@sstrn.fr::700db2b6-08c6-462a-85e8-8d69b235b618" providerId="AD" clId="Web-{DFBB46AB-B180-4401-9344-B9574A9FFB59}" dt="2024-04-19T14:41:30.844" v="178"/>
          <ac:spMkLst>
            <pc:docMk/>
            <pc:sldMk cId="3104048564" sldId="279"/>
            <ac:spMk id="3" creationId="{8228ADBD-A866-AC4D-C1A2-4A93CCAE1A57}"/>
          </ac:spMkLst>
        </pc:spChg>
        <pc:picChg chg="add del mod">
          <ac:chgData name="Seloula Doria" userId="S::doria.seloula@sstrn.fr::700db2b6-08c6-462a-85e8-8d69b235b618" providerId="AD" clId="Web-{DFBB46AB-B180-4401-9344-B9574A9FFB59}" dt="2024-04-19T14:56:22.468" v="250"/>
          <ac:picMkLst>
            <pc:docMk/>
            <pc:sldMk cId="3104048564" sldId="279"/>
            <ac:picMk id="8" creationId="{60A777A7-6D97-4479-162E-5719A3680458}"/>
          </ac:picMkLst>
        </pc:picChg>
      </pc:sldChg>
    </pc:docChg>
  </pc:docChgLst>
  <pc:docChgLst>
    <pc:chgData name="Seloula Doria" userId="S::doria.seloula@sstrn.fr::700db2b6-08c6-462a-85e8-8d69b235b618" providerId="AD" clId="Web-{7CE0E5C5-DBBB-466E-8EE9-64430ED00A46}"/>
    <pc:docChg chg="modSld">
      <pc:chgData name="Seloula Doria" userId="S::doria.seloula@sstrn.fr::700db2b6-08c6-462a-85e8-8d69b235b618" providerId="AD" clId="Web-{7CE0E5C5-DBBB-466E-8EE9-64430ED00A46}" dt="2024-04-25T13:26:31.446" v="29" actId="20577"/>
      <pc:docMkLst>
        <pc:docMk/>
      </pc:docMkLst>
      <pc:sldChg chg="modSp">
        <pc:chgData name="Seloula Doria" userId="S::doria.seloula@sstrn.fr::700db2b6-08c6-462a-85e8-8d69b235b618" providerId="AD" clId="Web-{7CE0E5C5-DBBB-466E-8EE9-64430ED00A46}" dt="2024-04-25T13:23:22.355" v="6" actId="20577"/>
        <pc:sldMkLst>
          <pc:docMk/>
          <pc:sldMk cId="567752796" sldId="260"/>
        </pc:sldMkLst>
        <pc:spChg chg="mod">
          <ac:chgData name="Seloula Doria" userId="S::doria.seloula@sstrn.fr::700db2b6-08c6-462a-85e8-8d69b235b618" providerId="AD" clId="Web-{7CE0E5C5-DBBB-466E-8EE9-64430ED00A46}" dt="2024-04-25T13:23:22.355" v="6" actId="20577"/>
          <ac:spMkLst>
            <pc:docMk/>
            <pc:sldMk cId="567752796" sldId="260"/>
            <ac:spMk id="2" creationId="{CDE7F6D7-1B4F-1BCD-F7E9-2F43D67DF08C}"/>
          </ac:spMkLst>
        </pc:spChg>
      </pc:sldChg>
      <pc:sldChg chg="modSp">
        <pc:chgData name="Seloula Doria" userId="S::doria.seloula@sstrn.fr::700db2b6-08c6-462a-85e8-8d69b235b618" providerId="AD" clId="Web-{7CE0E5C5-DBBB-466E-8EE9-64430ED00A46}" dt="2024-04-25T13:24:00.623" v="10" actId="20577"/>
        <pc:sldMkLst>
          <pc:docMk/>
          <pc:sldMk cId="2192167205" sldId="278"/>
        </pc:sldMkLst>
        <pc:spChg chg="mod">
          <ac:chgData name="Seloula Doria" userId="S::doria.seloula@sstrn.fr::700db2b6-08c6-462a-85e8-8d69b235b618" providerId="AD" clId="Web-{7CE0E5C5-DBBB-466E-8EE9-64430ED00A46}" dt="2024-04-25T13:24:00.623" v="10" actId="20577"/>
          <ac:spMkLst>
            <pc:docMk/>
            <pc:sldMk cId="2192167205" sldId="278"/>
            <ac:spMk id="2" creationId="{7E203BC8-0AD4-DD35-7DC6-D7CC4D459C07}"/>
          </ac:spMkLst>
        </pc:spChg>
      </pc:sldChg>
      <pc:sldChg chg="modSp">
        <pc:chgData name="Seloula Doria" userId="S::doria.seloula@sstrn.fr::700db2b6-08c6-462a-85e8-8d69b235b618" providerId="AD" clId="Web-{7CE0E5C5-DBBB-466E-8EE9-64430ED00A46}" dt="2024-04-25T13:20:21.265" v="0" actId="14100"/>
        <pc:sldMkLst>
          <pc:docMk/>
          <pc:sldMk cId="756960845" sldId="292"/>
        </pc:sldMkLst>
        <pc:picChg chg="mod">
          <ac:chgData name="Seloula Doria" userId="S::doria.seloula@sstrn.fr::700db2b6-08c6-462a-85e8-8d69b235b618" providerId="AD" clId="Web-{7CE0E5C5-DBBB-466E-8EE9-64430ED00A46}" dt="2024-04-25T13:20:21.265" v="0" actId="14100"/>
          <ac:picMkLst>
            <pc:docMk/>
            <pc:sldMk cId="756960845" sldId="292"/>
            <ac:picMk id="7" creationId="{3689F821-FF75-48BC-1BF6-67922C262968}"/>
          </ac:picMkLst>
        </pc:picChg>
      </pc:sldChg>
      <pc:sldChg chg="modSp">
        <pc:chgData name="Seloula Doria" userId="S::doria.seloula@sstrn.fr::700db2b6-08c6-462a-85e8-8d69b235b618" providerId="AD" clId="Web-{7CE0E5C5-DBBB-466E-8EE9-64430ED00A46}" dt="2024-04-25T13:26:31.446" v="29" actId="20577"/>
        <pc:sldMkLst>
          <pc:docMk/>
          <pc:sldMk cId="1126850065" sldId="302"/>
        </pc:sldMkLst>
        <pc:spChg chg="mod">
          <ac:chgData name="Seloula Doria" userId="S::doria.seloula@sstrn.fr::700db2b6-08c6-462a-85e8-8d69b235b618" providerId="AD" clId="Web-{7CE0E5C5-DBBB-466E-8EE9-64430ED00A46}" dt="2024-04-25T13:26:31.446" v="29" actId="20577"/>
          <ac:spMkLst>
            <pc:docMk/>
            <pc:sldMk cId="1126850065" sldId="302"/>
            <ac:spMk id="3" creationId="{E5875189-D580-E1C3-F7AA-FA8CEBD88757}"/>
          </ac:spMkLst>
        </pc:spChg>
      </pc:sldChg>
      <pc:sldChg chg="modSp">
        <pc:chgData name="Seloula Doria" userId="S::doria.seloula@sstrn.fr::700db2b6-08c6-462a-85e8-8d69b235b618" providerId="AD" clId="Web-{7CE0E5C5-DBBB-466E-8EE9-64430ED00A46}" dt="2024-04-25T13:23:11.636" v="3" actId="20577"/>
        <pc:sldMkLst>
          <pc:docMk/>
          <pc:sldMk cId="1481869867" sldId="313"/>
        </pc:sldMkLst>
        <pc:spChg chg="mod">
          <ac:chgData name="Seloula Doria" userId="S::doria.seloula@sstrn.fr::700db2b6-08c6-462a-85e8-8d69b235b618" providerId="AD" clId="Web-{7CE0E5C5-DBBB-466E-8EE9-64430ED00A46}" dt="2024-04-25T13:23:11.636" v="3" actId="20577"/>
          <ac:spMkLst>
            <pc:docMk/>
            <pc:sldMk cId="1481869867" sldId="313"/>
            <ac:spMk id="2" creationId="{2F7E9286-153D-77FA-ADF9-D62DB7F4A84B}"/>
          </ac:spMkLst>
        </pc:spChg>
      </pc:sldChg>
      <pc:sldChg chg="modSp">
        <pc:chgData name="Seloula Doria" userId="S::doria.seloula@sstrn.fr::700db2b6-08c6-462a-85e8-8d69b235b618" providerId="AD" clId="Web-{7CE0E5C5-DBBB-466E-8EE9-64430ED00A46}" dt="2024-04-25T13:24:47.595" v="15"/>
        <pc:sldMkLst>
          <pc:docMk/>
          <pc:sldMk cId="1880276391" sldId="315"/>
        </pc:sldMkLst>
        <pc:cxnChg chg="mod">
          <ac:chgData name="Seloula Doria" userId="S::doria.seloula@sstrn.fr::700db2b6-08c6-462a-85e8-8d69b235b618" providerId="AD" clId="Web-{7CE0E5C5-DBBB-466E-8EE9-64430ED00A46}" dt="2024-04-25T13:24:47.595" v="15"/>
          <ac:cxnSpMkLst>
            <pc:docMk/>
            <pc:sldMk cId="1880276391" sldId="315"/>
            <ac:cxnSpMk id="13" creationId="{FE2B90FD-DCDA-79B7-8DEE-49D7F58CDE82}"/>
          </ac:cxnSpMkLst>
        </pc:cxnChg>
        <pc:cxnChg chg="mod">
          <ac:chgData name="Seloula Doria" userId="S::doria.seloula@sstrn.fr::700db2b6-08c6-462a-85e8-8d69b235b618" providerId="AD" clId="Web-{7CE0E5C5-DBBB-466E-8EE9-64430ED00A46}" dt="2024-04-25T13:24:47.549" v="12"/>
          <ac:cxnSpMkLst>
            <pc:docMk/>
            <pc:sldMk cId="1880276391" sldId="315"/>
            <ac:cxnSpMk id="15" creationId="{6EFFE849-E2C6-6114-96BF-082C78403D46}"/>
          </ac:cxnSpMkLst>
        </pc:cxnChg>
        <pc:cxnChg chg="mod">
          <ac:chgData name="Seloula Doria" userId="S::doria.seloula@sstrn.fr::700db2b6-08c6-462a-85e8-8d69b235b618" providerId="AD" clId="Web-{7CE0E5C5-DBBB-466E-8EE9-64430ED00A46}" dt="2024-04-25T13:24:47.549" v="13"/>
          <ac:cxnSpMkLst>
            <pc:docMk/>
            <pc:sldMk cId="1880276391" sldId="315"/>
            <ac:cxnSpMk id="16" creationId="{59736C83-1DF0-1462-E700-F644843C2701}"/>
          </ac:cxnSpMkLst>
        </pc:cxnChg>
        <pc:cxnChg chg="mod">
          <ac:chgData name="Seloula Doria" userId="S::doria.seloula@sstrn.fr::700db2b6-08c6-462a-85e8-8d69b235b618" providerId="AD" clId="Web-{7CE0E5C5-DBBB-466E-8EE9-64430ED00A46}" dt="2024-04-25T13:24:47.549" v="14"/>
          <ac:cxnSpMkLst>
            <pc:docMk/>
            <pc:sldMk cId="1880276391" sldId="315"/>
            <ac:cxnSpMk id="20" creationId="{43CC6BE4-E063-E016-4AF1-C2B368A31FFF}"/>
          </ac:cxnSpMkLst>
        </pc:cxnChg>
      </pc:sldChg>
      <pc:sldChg chg="modSp">
        <pc:chgData name="Seloula Doria" userId="S::doria.seloula@sstrn.fr::700db2b6-08c6-462a-85e8-8d69b235b618" providerId="AD" clId="Web-{7CE0E5C5-DBBB-466E-8EE9-64430ED00A46}" dt="2024-04-25T13:23:41.513" v="8"/>
        <pc:sldMkLst>
          <pc:docMk/>
          <pc:sldMk cId="1325615910" sldId="2145706409"/>
        </pc:sldMkLst>
        <pc:spChg chg="mod">
          <ac:chgData name="Seloula Doria" userId="S::doria.seloula@sstrn.fr::700db2b6-08c6-462a-85e8-8d69b235b618" providerId="AD" clId="Web-{7CE0E5C5-DBBB-466E-8EE9-64430ED00A46}" dt="2024-04-25T13:23:41.513" v="8"/>
          <ac:spMkLst>
            <pc:docMk/>
            <pc:sldMk cId="1325615910" sldId="2145706409"/>
            <ac:spMk id="20" creationId="{E0CE709C-8AFF-14CB-A9B4-08E83FA65CB6}"/>
          </ac:spMkLst>
        </pc:spChg>
      </pc:sldChg>
    </pc:docChg>
  </pc:docChgLst>
  <pc:docChgLst>
    <pc:chgData name="Seloula Doria" userId="S::doria.seloula@sstrn.fr::700db2b6-08c6-462a-85e8-8d69b235b618" providerId="AD" clId="Web-{F698B536-464E-41C6-A185-F6DEDE126954}"/>
    <pc:docChg chg="addSld modSld">
      <pc:chgData name="Seloula Doria" userId="S::doria.seloula@sstrn.fr::700db2b6-08c6-462a-85e8-8d69b235b618" providerId="AD" clId="Web-{F698B536-464E-41C6-A185-F6DEDE126954}" dt="2024-04-22T15:38:49.597" v="513" actId="14100"/>
      <pc:docMkLst>
        <pc:docMk/>
      </pc:docMkLst>
      <pc:sldChg chg="addSp modSp">
        <pc:chgData name="Seloula Doria" userId="S::doria.seloula@sstrn.fr::700db2b6-08c6-462a-85e8-8d69b235b618" providerId="AD" clId="Web-{F698B536-464E-41C6-A185-F6DEDE126954}" dt="2024-04-22T15:38:49.597" v="513" actId="14100"/>
        <pc:sldMkLst>
          <pc:docMk/>
          <pc:sldMk cId="481526879" sldId="272"/>
        </pc:sldMkLst>
        <pc:spChg chg="mod">
          <ac:chgData name="Seloula Doria" userId="S::doria.seloula@sstrn.fr::700db2b6-08c6-462a-85e8-8d69b235b618" providerId="AD" clId="Web-{F698B536-464E-41C6-A185-F6DEDE126954}" dt="2024-04-22T15:30:04.734" v="383"/>
          <ac:spMkLst>
            <pc:docMk/>
            <pc:sldMk cId="481526879" sldId="272"/>
            <ac:spMk id="3" creationId="{B28AD511-FCEA-7B50-89A9-FBE6E32D6235}"/>
          </ac:spMkLst>
        </pc:spChg>
        <pc:spChg chg="add mod">
          <ac:chgData name="Seloula Doria" userId="S::doria.seloula@sstrn.fr::700db2b6-08c6-462a-85e8-8d69b235b618" providerId="AD" clId="Web-{F698B536-464E-41C6-A185-F6DEDE126954}" dt="2024-04-22T15:38:49.597" v="513" actId="14100"/>
          <ac:spMkLst>
            <pc:docMk/>
            <pc:sldMk cId="481526879" sldId="272"/>
            <ac:spMk id="9" creationId="{A7D7786A-0B26-9F59-40CD-FAD3C0A46B3E}"/>
          </ac:spMkLst>
        </pc:spChg>
      </pc:sldChg>
      <pc:sldChg chg="addSp">
        <pc:chgData name="Seloula Doria" userId="S::doria.seloula@sstrn.fr::700db2b6-08c6-462a-85e8-8d69b235b618" providerId="AD" clId="Web-{F698B536-464E-41C6-A185-F6DEDE126954}" dt="2024-04-22T13:01:22.648" v="99"/>
        <pc:sldMkLst>
          <pc:docMk/>
          <pc:sldMk cId="2353032324" sldId="274"/>
        </pc:sldMkLst>
        <pc:picChg chg="add">
          <ac:chgData name="Seloula Doria" userId="S::doria.seloula@sstrn.fr::700db2b6-08c6-462a-85e8-8d69b235b618" providerId="AD" clId="Web-{F698B536-464E-41C6-A185-F6DEDE126954}" dt="2024-04-22T13:01:22.648" v="99"/>
          <ac:picMkLst>
            <pc:docMk/>
            <pc:sldMk cId="2353032324" sldId="274"/>
            <ac:picMk id="8" creationId="{0E5DAE9F-377D-2D07-B47B-7B4A3FFE6D2F}"/>
          </ac:picMkLst>
        </pc:picChg>
      </pc:sldChg>
      <pc:sldChg chg="addSp modSp">
        <pc:chgData name="Seloula Doria" userId="S::doria.seloula@sstrn.fr::700db2b6-08c6-462a-85e8-8d69b235b618" providerId="AD" clId="Web-{F698B536-464E-41C6-A185-F6DEDE126954}" dt="2024-04-22T13:02:43.139" v="121" actId="1076"/>
        <pc:sldMkLst>
          <pc:docMk/>
          <pc:sldMk cId="3855068706" sldId="276"/>
        </pc:sldMkLst>
        <pc:picChg chg="mod">
          <ac:chgData name="Seloula Doria" userId="S::doria.seloula@sstrn.fr::700db2b6-08c6-462a-85e8-8d69b235b618" providerId="AD" clId="Web-{F698B536-464E-41C6-A185-F6DEDE126954}" dt="2024-04-22T13:02:43.139" v="121" actId="1076"/>
          <ac:picMkLst>
            <pc:docMk/>
            <pc:sldMk cId="3855068706" sldId="276"/>
            <ac:picMk id="8" creationId="{4523923B-5CD2-D4FA-9CB2-134AFDD4C6EF}"/>
          </ac:picMkLst>
        </pc:picChg>
        <pc:picChg chg="add">
          <ac:chgData name="Seloula Doria" userId="S::doria.seloula@sstrn.fr::700db2b6-08c6-462a-85e8-8d69b235b618" providerId="AD" clId="Web-{F698B536-464E-41C6-A185-F6DEDE126954}" dt="2024-04-22T13:02:40.420" v="120"/>
          <ac:picMkLst>
            <pc:docMk/>
            <pc:sldMk cId="3855068706" sldId="276"/>
            <ac:picMk id="10" creationId="{AE05691A-4349-00E5-79FD-0B6C1C30E228}"/>
          </ac:picMkLst>
        </pc:picChg>
      </pc:sldChg>
      <pc:sldChg chg="addSp">
        <pc:chgData name="Seloula Doria" userId="S::doria.seloula@sstrn.fr::700db2b6-08c6-462a-85e8-8d69b235b618" providerId="AD" clId="Web-{F698B536-464E-41C6-A185-F6DEDE126954}" dt="2024-04-22T13:02:36.482" v="119"/>
        <pc:sldMkLst>
          <pc:docMk/>
          <pc:sldMk cId="78123083" sldId="277"/>
        </pc:sldMkLst>
        <pc:picChg chg="add">
          <ac:chgData name="Seloula Doria" userId="S::doria.seloula@sstrn.fr::700db2b6-08c6-462a-85e8-8d69b235b618" providerId="AD" clId="Web-{F698B536-464E-41C6-A185-F6DEDE126954}" dt="2024-04-22T13:02:36.482" v="119"/>
          <ac:picMkLst>
            <pc:docMk/>
            <pc:sldMk cId="78123083" sldId="277"/>
            <ac:picMk id="9" creationId="{E9B590DE-912C-2793-434B-25248C70AF95}"/>
          </ac:picMkLst>
        </pc:picChg>
      </pc:sldChg>
      <pc:sldChg chg="addSp">
        <pc:chgData name="Seloula Doria" userId="S::doria.seloula@sstrn.fr::700db2b6-08c6-462a-85e8-8d69b235b618" providerId="AD" clId="Web-{F698B536-464E-41C6-A185-F6DEDE126954}" dt="2024-04-22T13:01:50.572" v="107"/>
        <pc:sldMkLst>
          <pc:docMk/>
          <pc:sldMk cId="2192167205" sldId="278"/>
        </pc:sldMkLst>
        <pc:picChg chg="add">
          <ac:chgData name="Seloula Doria" userId="S::doria.seloula@sstrn.fr::700db2b6-08c6-462a-85e8-8d69b235b618" providerId="AD" clId="Web-{F698B536-464E-41C6-A185-F6DEDE126954}" dt="2024-04-22T13:01:50.572" v="107"/>
          <ac:picMkLst>
            <pc:docMk/>
            <pc:sldMk cId="2192167205" sldId="278"/>
            <ac:picMk id="9" creationId="{D8D7EFDD-DA6E-7F2A-C7B2-0E2003EBB830}"/>
          </ac:picMkLst>
        </pc:picChg>
      </pc:sldChg>
      <pc:sldChg chg="addSp">
        <pc:chgData name="Seloula Doria" userId="S::doria.seloula@sstrn.fr::700db2b6-08c6-462a-85e8-8d69b235b618" providerId="AD" clId="Web-{F698B536-464E-41C6-A185-F6DEDE126954}" dt="2024-04-22T13:01:52.729" v="108"/>
        <pc:sldMkLst>
          <pc:docMk/>
          <pc:sldMk cId="1275561406" sldId="285"/>
        </pc:sldMkLst>
        <pc:picChg chg="add">
          <ac:chgData name="Seloula Doria" userId="S::doria.seloula@sstrn.fr::700db2b6-08c6-462a-85e8-8d69b235b618" providerId="AD" clId="Web-{F698B536-464E-41C6-A185-F6DEDE126954}" dt="2024-04-22T13:01:52.729" v="108"/>
          <ac:picMkLst>
            <pc:docMk/>
            <pc:sldMk cId="1275561406" sldId="285"/>
            <ac:picMk id="3" creationId="{D9B87FE6-E1DF-8E7A-D363-CC0102B55CF9}"/>
          </ac:picMkLst>
        </pc:picChg>
      </pc:sldChg>
      <pc:sldChg chg="addSp modSp">
        <pc:chgData name="Seloula Doria" userId="S::doria.seloula@sstrn.fr::700db2b6-08c6-462a-85e8-8d69b235b618" providerId="AD" clId="Web-{F698B536-464E-41C6-A185-F6DEDE126954}" dt="2024-04-22T13:02:33.966" v="118" actId="14100"/>
        <pc:sldMkLst>
          <pc:docMk/>
          <pc:sldMk cId="714102466" sldId="286"/>
        </pc:sldMkLst>
        <pc:picChg chg="add ord">
          <ac:chgData name="Seloula Doria" userId="S::doria.seloula@sstrn.fr::700db2b6-08c6-462a-85e8-8d69b235b618" providerId="AD" clId="Web-{F698B536-464E-41C6-A185-F6DEDE126954}" dt="2024-04-22T13:02:09.808" v="113"/>
          <ac:picMkLst>
            <pc:docMk/>
            <pc:sldMk cId="714102466" sldId="286"/>
            <ac:picMk id="3" creationId="{795E24B1-BE07-DBA0-3E9C-6A1C0EFFBDB2}"/>
          </ac:picMkLst>
        </pc:picChg>
        <pc:picChg chg="mod">
          <ac:chgData name="Seloula Doria" userId="S::doria.seloula@sstrn.fr::700db2b6-08c6-462a-85e8-8d69b235b618" providerId="AD" clId="Web-{F698B536-464E-41C6-A185-F6DEDE126954}" dt="2024-04-22T12:52:57.689" v="25"/>
          <ac:picMkLst>
            <pc:docMk/>
            <pc:sldMk cId="714102466" sldId="286"/>
            <ac:picMk id="7" creationId="{C8F6E96E-AA67-81D4-D3B8-D87B15826B1E}"/>
          </ac:picMkLst>
        </pc:picChg>
        <pc:picChg chg="mod">
          <ac:chgData name="Seloula Doria" userId="S::doria.seloula@sstrn.fr::700db2b6-08c6-462a-85e8-8d69b235b618" providerId="AD" clId="Web-{F698B536-464E-41C6-A185-F6DEDE126954}" dt="2024-04-22T12:52:54.455" v="24"/>
          <ac:picMkLst>
            <pc:docMk/>
            <pc:sldMk cId="714102466" sldId="286"/>
            <ac:picMk id="9" creationId="{8E7635EE-A732-403F-24DF-D16A8BA8558D}"/>
          </ac:picMkLst>
        </pc:picChg>
        <pc:picChg chg="mod modCrop">
          <ac:chgData name="Seloula Doria" userId="S::doria.seloula@sstrn.fr::700db2b6-08c6-462a-85e8-8d69b235b618" providerId="AD" clId="Web-{F698B536-464E-41C6-A185-F6DEDE126954}" dt="2024-04-22T13:02:33.966" v="118" actId="14100"/>
          <ac:picMkLst>
            <pc:docMk/>
            <pc:sldMk cId="714102466" sldId="286"/>
            <ac:picMk id="10" creationId="{BA42F4CB-E49A-D116-48D4-01C01DFB9AE0}"/>
          </ac:picMkLst>
        </pc:picChg>
      </pc:sldChg>
      <pc:sldChg chg="addSp">
        <pc:chgData name="Seloula Doria" userId="S::doria.seloula@sstrn.fr::700db2b6-08c6-462a-85e8-8d69b235b618" providerId="AD" clId="Web-{F698B536-464E-41C6-A185-F6DEDE126954}" dt="2024-04-22T13:02:45.592" v="123"/>
        <pc:sldMkLst>
          <pc:docMk/>
          <pc:sldMk cId="4217942944" sldId="287"/>
        </pc:sldMkLst>
        <pc:picChg chg="add">
          <ac:chgData name="Seloula Doria" userId="S::doria.seloula@sstrn.fr::700db2b6-08c6-462a-85e8-8d69b235b618" providerId="AD" clId="Web-{F698B536-464E-41C6-A185-F6DEDE126954}" dt="2024-04-22T13:02:45.592" v="123"/>
          <ac:picMkLst>
            <pc:docMk/>
            <pc:sldMk cId="4217942944" sldId="287"/>
            <ac:picMk id="8" creationId="{9F324FAB-6C38-5352-BF8C-A0976F2B33FE}"/>
          </ac:picMkLst>
        </pc:picChg>
      </pc:sldChg>
      <pc:sldChg chg="addSp">
        <pc:chgData name="Seloula Doria" userId="S::doria.seloula@sstrn.fr::700db2b6-08c6-462a-85e8-8d69b235b618" providerId="AD" clId="Web-{F698B536-464E-41C6-A185-F6DEDE126954}" dt="2024-04-22T13:02:45.045" v="122"/>
        <pc:sldMkLst>
          <pc:docMk/>
          <pc:sldMk cId="3681767192" sldId="288"/>
        </pc:sldMkLst>
        <pc:picChg chg="add">
          <ac:chgData name="Seloula Doria" userId="S::doria.seloula@sstrn.fr::700db2b6-08c6-462a-85e8-8d69b235b618" providerId="AD" clId="Web-{F698B536-464E-41C6-A185-F6DEDE126954}" dt="2024-04-22T13:02:45.045" v="122"/>
          <ac:picMkLst>
            <pc:docMk/>
            <pc:sldMk cId="3681767192" sldId="288"/>
            <ac:picMk id="3" creationId="{4D7C439E-9C5D-A2C3-4178-9E44CE7D99AF}"/>
          </ac:picMkLst>
        </pc:picChg>
      </pc:sldChg>
      <pc:sldChg chg="addSp delSp modSp">
        <pc:chgData name="Seloula Doria" userId="S::doria.seloula@sstrn.fr::700db2b6-08c6-462a-85e8-8d69b235b618" providerId="AD" clId="Web-{F698B536-464E-41C6-A185-F6DEDE126954}" dt="2024-04-22T13:01:46.791" v="106"/>
        <pc:sldMkLst>
          <pc:docMk/>
          <pc:sldMk cId="2485627744" sldId="289"/>
        </pc:sldMkLst>
        <pc:spChg chg="mod">
          <ac:chgData name="Seloula Doria" userId="S::doria.seloula@sstrn.fr::700db2b6-08c6-462a-85e8-8d69b235b618" providerId="AD" clId="Web-{F698B536-464E-41C6-A185-F6DEDE126954}" dt="2024-04-22T12:51:01.884" v="9" actId="1076"/>
          <ac:spMkLst>
            <pc:docMk/>
            <pc:sldMk cId="2485627744" sldId="289"/>
            <ac:spMk id="2" creationId="{969CF60B-77AA-6238-0755-9B207D80AAF5}"/>
          </ac:spMkLst>
        </pc:spChg>
        <pc:spChg chg="mod">
          <ac:chgData name="Seloula Doria" userId="S::doria.seloula@sstrn.fr::700db2b6-08c6-462a-85e8-8d69b235b618" providerId="AD" clId="Web-{F698B536-464E-41C6-A185-F6DEDE126954}" dt="2024-04-22T12:51:03.665" v="10" actId="1076"/>
          <ac:spMkLst>
            <pc:docMk/>
            <pc:sldMk cId="2485627744" sldId="289"/>
            <ac:spMk id="3" creationId="{CDB9EA65-FD14-708A-DDF7-15440D13FB98}"/>
          </ac:spMkLst>
        </pc:spChg>
        <pc:picChg chg="add del mod">
          <ac:chgData name="Seloula Doria" userId="S::doria.seloula@sstrn.fr::700db2b6-08c6-462a-85e8-8d69b235b618" providerId="AD" clId="Web-{F698B536-464E-41C6-A185-F6DEDE126954}" dt="2024-04-22T12:51:15.041" v="14"/>
          <ac:picMkLst>
            <pc:docMk/>
            <pc:sldMk cId="2485627744" sldId="289"/>
            <ac:picMk id="7" creationId="{25E51316-C3E9-FD97-CEDD-11F4E8B2AE10}"/>
          </ac:picMkLst>
        </pc:picChg>
        <pc:picChg chg="add mod">
          <ac:chgData name="Seloula Doria" userId="S::doria.seloula@sstrn.fr::700db2b6-08c6-462a-85e8-8d69b235b618" providerId="AD" clId="Web-{F698B536-464E-41C6-A185-F6DEDE126954}" dt="2024-04-22T12:51:30.605" v="17" actId="1076"/>
          <ac:picMkLst>
            <pc:docMk/>
            <pc:sldMk cId="2485627744" sldId="289"/>
            <ac:picMk id="8" creationId="{0060A346-6EE1-6315-1093-F2A5D100BB5E}"/>
          </ac:picMkLst>
        </pc:picChg>
        <pc:picChg chg="add mod">
          <ac:chgData name="Seloula Doria" userId="S::doria.seloula@sstrn.fr::700db2b6-08c6-462a-85e8-8d69b235b618" providerId="AD" clId="Web-{F698B536-464E-41C6-A185-F6DEDE126954}" dt="2024-04-22T12:51:36.262" v="18"/>
          <ac:picMkLst>
            <pc:docMk/>
            <pc:sldMk cId="2485627744" sldId="289"/>
            <ac:picMk id="9" creationId="{63A40A71-387B-EBC7-56F1-AF757F637906}"/>
          </ac:picMkLst>
        </pc:picChg>
        <pc:picChg chg="add ord">
          <ac:chgData name="Seloula Doria" userId="S::doria.seloula@sstrn.fr::700db2b6-08c6-462a-85e8-8d69b235b618" providerId="AD" clId="Web-{F698B536-464E-41C6-A185-F6DEDE126954}" dt="2024-04-22T13:01:46.791" v="106"/>
          <ac:picMkLst>
            <pc:docMk/>
            <pc:sldMk cId="2485627744" sldId="289"/>
            <ac:picMk id="11" creationId="{5DC60771-DB96-2B1E-CE83-B283BD8835E0}"/>
          </ac:picMkLst>
        </pc:picChg>
      </pc:sldChg>
      <pc:sldChg chg="addSp">
        <pc:chgData name="Seloula Doria" userId="S::doria.seloula@sstrn.fr::700db2b6-08c6-462a-85e8-8d69b235b618" providerId="AD" clId="Web-{F698B536-464E-41C6-A185-F6DEDE126954}" dt="2024-04-22T13:02:57.577" v="131"/>
        <pc:sldMkLst>
          <pc:docMk/>
          <pc:sldMk cId="3022919913" sldId="290"/>
        </pc:sldMkLst>
        <pc:picChg chg="add">
          <ac:chgData name="Seloula Doria" userId="S::doria.seloula@sstrn.fr::700db2b6-08c6-462a-85e8-8d69b235b618" providerId="AD" clId="Web-{F698B536-464E-41C6-A185-F6DEDE126954}" dt="2024-04-22T13:02:57.577" v="131"/>
          <ac:picMkLst>
            <pc:docMk/>
            <pc:sldMk cId="3022919913" sldId="290"/>
            <ac:picMk id="3" creationId="{90D16587-1D79-12BA-CF63-6C6BBCF5B450}"/>
          </ac:picMkLst>
        </pc:picChg>
      </pc:sldChg>
      <pc:sldChg chg="addSp">
        <pc:chgData name="Seloula Doria" userId="S::doria.seloula@sstrn.fr::700db2b6-08c6-462a-85e8-8d69b235b618" providerId="AD" clId="Web-{F698B536-464E-41C6-A185-F6DEDE126954}" dt="2024-04-22T13:02:56.718" v="130"/>
        <pc:sldMkLst>
          <pc:docMk/>
          <pc:sldMk cId="752013272" sldId="291"/>
        </pc:sldMkLst>
        <pc:picChg chg="add">
          <ac:chgData name="Seloula Doria" userId="S::doria.seloula@sstrn.fr::700db2b6-08c6-462a-85e8-8d69b235b618" providerId="AD" clId="Web-{F698B536-464E-41C6-A185-F6DEDE126954}" dt="2024-04-22T13:02:56.718" v="130"/>
          <ac:picMkLst>
            <pc:docMk/>
            <pc:sldMk cId="752013272" sldId="291"/>
            <ac:picMk id="3" creationId="{E2ED8EF3-8F74-B9F3-A0CD-7D215A114809}"/>
          </ac:picMkLst>
        </pc:picChg>
      </pc:sldChg>
      <pc:sldChg chg="addSp">
        <pc:chgData name="Seloula Doria" userId="S::doria.seloula@sstrn.fr::700db2b6-08c6-462a-85e8-8d69b235b618" providerId="AD" clId="Web-{F698B536-464E-41C6-A185-F6DEDE126954}" dt="2024-04-22T13:02:55.358" v="129"/>
        <pc:sldMkLst>
          <pc:docMk/>
          <pc:sldMk cId="756960845" sldId="292"/>
        </pc:sldMkLst>
        <pc:picChg chg="add">
          <ac:chgData name="Seloula Doria" userId="S::doria.seloula@sstrn.fr::700db2b6-08c6-462a-85e8-8d69b235b618" providerId="AD" clId="Web-{F698B536-464E-41C6-A185-F6DEDE126954}" dt="2024-04-22T13:02:55.358" v="129"/>
          <ac:picMkLst>
            <pc:docMk/>
            <pc:sldMk cId="756960845" sldId="292"/>
            <ac:picMk id="3" creationId="{EBB74036-1AF6-2A15-F9FB-C2175F76B41F}"/>
          </ac:picMkLst>
        </pc:picChg>
      </pc:sldChg>
      <pc:sldChg chg="addSp">
        <pc:chgData name="Seloula Doria" userId="S::doria.seloula@sstrn.fr::700db2b6-08c6-462a-85e8-8d69b235b618" providerId="AD" clId="Web-{F698B536-464E-41C6-A185-F6DEDE126954}" dt="2024-04-22T13:02:54.733" v="128"/>
        <pc:sldMkLst>
          <pc:docMk/>
          <pc:sldMk cId="2984188850" sldId="293"/>
        </pc:sldMkLst>
        <pc:picChg chg="add">
          <ac:chgData name="Seloula Doria" userId="S::doria.seloula@sstrn.fr::700db2b6-08c6-462a-85e8-8d69b235b618" providerId="AD" clId="Web-{F698B536-464E-41C6-A185-F6DEDE126954}" dt="2024-04-22T13:02:54.733" v="128"/>
          <ac:picMkLst>
            <pc:docMk/>
            <pc:sldMk cId="2984188850" sldId="293"/>
            <ac:picMk id="3" creationId="{3D9E8320-2F6B-5765-7CD1-6FECE29B126D}"/>
          </ac:picMkLst>
        </pc:picChg>
      </pc:sldChg>
      <pc:sldChg chg="addSp delSp modSp">
        <pc:chgData name="Seloula Doria" userId="S::doria.seloula@sstrn.fr::700db2b6-08c6-462a-85e8-8d69b235b618" providerId="AD" clId="Web-{F698B536-464E-41C6-A185-F6DEDE126954}" dt="2024-04-22T13:39:09.706" v="306"/>
        <pc:sldMkLst>
          <pc:docMk/>
          <pc:sldMk cId="158663206" sldId="294"/>
        </pc:sldMkLst>
        <pc:spChg chg="add mod">
          <ac:chgData name="Seloula Doria" userId="S::doria.seloula@sstrn.fr::700db2b6-08c6-462a-85e8-8d69b235b618" providerId="AD" clId="Web-{F698B536-464E-41C6-A185-F6DEDE126954}" dt="2024-04-22T13:39:09.706" v="305"/>
          <ac:spMkLst>
            <pc:docMk/>
            <pc:sldMk cId="158663206" sldId="294"/>
            <ac:spMk id="8" creationId="{B4BFF0F5-95C9-5995-963E-777E5575C01F}"/>
          </ac:spMkLst>
        </pc:spChg>
        <pc:spChg chg="add mod">
          <ac:chgData name="Seloula Doria" userId="S::doria.seloula@sstrn.fr::700db2b6-08c6-462a-85e8-8d69b235b618" providerId="AD" clId="Web-{F698B536-464E-41C6-A185-F6DEDE126954}" dt="2024-04-22T13:39:09.706" v="306"/>
          <ac:spMkLst>
            <pc:docMk/>
            <pc:sldMk cId="158663206" sldId="294"/>
            <ac:spMk id="9" creationId="{718253BD-B7FE-C765-091E-8D0A6144CA6B}"/>
          </ac:spMkLst>
        </pc:spChg>
        <pc:spChg chg="add del mod">
          <ac:chgData name="Seloula Doria" userId="S::doria.seloula@sstrn.fr::700db2b6-08c6-462a-85e8-8d69b235b618" providerId="AD" clId="Web-{F698B536-464E-41C6-A185-F6DEDE126954}" dt="2024-04-22T13:15:23.554" v="194"/>
          <ac:spMkLst>
            <pc:docMk/>
            <pc:sldMk cId="158663206" sldId="294"/>
            <ac:spMk id="10" creationId="{3D284385-B25C-62C0-2281-6DB06492EDCB}"/>
          </ac:spMkLst>
        </pc:spChg>
        <pc:spChg chg="add del mod">
          <ac:chgData name="Seloula Doria" userId="S::doria.seloula@sstrn.fr::700db2b6-08c6-462a-85e8-8d69b235b618" providerId="AD" clId="Web-{F698B536-464E-41C6-A185-F6DEDE126954}" dt="2024-04-22T13:15:22.913" v="193"/>
          <ac:spMkLst>
            <pc:docMk/>
            <pc:sldMk cId="158663206" sldId="294"/>
            <ac:spMk id="11" creationId="{A972D330-3370-3FF9-5460-824329459F53}"/>
          </ac:spMkLst>
        </pc:spChg>
        <pc:spChg chg="add mod">
          <ac:chgData name="Seloula Doria" userId="S::doria.seloula@sstrn.fr::700db2b6-08c6-462a-85e8-8d69b235b618" providerId="AD" clId="Web-{F698B536-464E-41C6-A185-F6DEDE126954}" dt="2024-04-22T13:33:02.351" v="268"/>
          <ac:spMkLst>
            <pc:docMk/>
            <pc:sldMk cId="158663206" sldId="294"/>
            <ac:spMk id="13" creationId="{F049F6F1-A9A6-3462-277A-FA14B6BD0E54}"/>
          </ac:spMkLst>
        </pc:spChg>
        <pc:spChg chg="add mod">
          <ac:chgData name="Seloula Doria" userId="S::doria.seloula@sstrn.fr::700db2b6-08c6-462a-85e8-8d69b235b618" providerId="AD" clId="Web-{F698B536-464E-41C6-A185-F6DEDE126954}" dt="2024-04-22T13:33:02.382" v="269"/>
          <ac:spMkLst>
            <pc:docMk/>
            <pc:sldMk cId="158663206" sldId="294"/>
            <ac:spMk id="15" creationId="{AF002379-21D0-5ADA-5704-0119FBDC6359}"/>
          </ac:spMkLst>
        </pc:spChg>
        <pc:picChg chg="add">
          <ac:chgData name="Seloula Doria" userId="S::doria.seloula@sstrn.fr::700db2b6-08c6-462a-85e8-8d69b235b618" providerId="AD" clId="Web-{F698B536-464E-41C6-A185-F6DEDE126954}" dt="2024-04-22T13:02:53.889" v="127"/>
          <ac:picMkLst>
            <pc:docMk/>
            <pc:sldMk cId="158663206" sldId="294"/>
            <ac:picMk id="3" creationId="{705CE2F0-22AF-313E-ECB9-E582B5702BA0}"/>
          </ac:picMkLst>
        </pc:picChg>
        <pc:picChg chg="add mod">
          <ac:chgData name="Seloula Doria" userId="S::doria.seloula@sstrn.fr::700db2b6-08c6-462a-85e8-8d69b235b618" providerId="AD" clId="Web-{F698B536-464E-41C6-A185-F6DEDE126954}" dt="2024-04-22T13:23:13.182" v="197" actId="14100"/>
          <ac:picMkLst>
            <pc:docMk/>
            <pc:sldMk cId="158663206" sldId="294"/>
            <ac:picMk id="7" creationId="{A6C308EF-2D61-DD00-B58E-81726A26BB66}"/>
          </ac:picMkLst>
        </pc:picChg>
        <pc:picChg chg="add mod">
          <ac:chgData name="Seloula Doria" userId="S::doria.seloula@sstrn.fr::700db2b6-08c6-462a-85e8-8d69b235b618" providerId="AD" clId="Web-{F698B536-464E-41C6-A185-F6DEDE126954}" dt="2024-04-22T13:23:30.887" v="202"/>
          <ac:picMkLst>
            <pc:docMk/>
            <pc:sldMk cId="158663206" sldId="294"/>
            <ac:picMk id="12" creationId="{AB8D95B0-98BF-ADA2-C46C-065417F2CB8B}"/>
          </ac:picMkLst>
        </pc:picChg>
        <pc:picChg chg="add mod">
          <ac:chgData name="Seloula Doria" userId="S::doria.seloula@sstrn.fr::700db2b6-08c6-462a-85e8-8d69b235b618" providerId="AD" clId="Web-{F698B536-464E-41C6-A185-F6DEDE126954}" dt="2024-04-22T13:28:43.863" v="261" actId="1076"/>
          <ac:picMkLst>
            <pc:docMk/>
            <pc:sldMk cId="158663206" sldId="294"/>
            <ac:picMk id="14" creationId="{92FAB825-24C0-0E63-F3A2-6209FFFAE425}"/>
          </ac:picMkLst>
        </pc:picChg>
      </pc:sldChg>
      <pc:sldChg chg="addSp modSp">
        <pc:chgData name="Seloula Doria" userId="S::doria.seloula@sstrn.fr::700db2b6-08c6-462a-85e8-8d69b235b618" providerId="AD" clId="Web-{F698B536-464E-41C6-A185-F6DEDE126954}" dt="2024-04-22T13:40:16.289" v="322"/>
        <pc:sldMkLst>
          <pc:docMk/>
          <pc:sldMk cId="1255038589" sldId="295"/>
        </pc:sldMkLst>
        <pc:spChg chg="add mod">
          <ac:chgData name="Seloula Doria" userId="S::doria.seloula@sstrn.fr::700db2b6-08c6-462a-85e8-8d69b235b618" providerId="AD" clId="Web-{F698B536-464E-41C6-A185-F6DEDE126954}" dt="2024-04-22T13:36:41.273" v="273"/>
          <ac:spMkLst>
            <pc:docMk/>
            <pc:sldMk cId="1255038589" sldId="295"/>
            <ac:spMk id="8" creationId="{A7288ADE-EB46-DA26-4419-93DDBF30225F}"/>
          </ac:spMkLst>
        </pc:spChg>
        <pc:spChg chg="add mod">
          <ac:chgData name="Seloula Doria" userId="S::doria.seloula@sstrn.fr::700db2b6-08c6-462a-85e8-8d69b235b618" providerId="AD" clId="Web-{F698B536-464E-41C6-A185-F6DEDE126954}" dt="2024-04-22T13:40:16.289" v="322"/>
          <ac:spMkLst>
            <pc:docMk/>
            <pc:sldMk cId="1255038589" sldId="295"/>
            <ac:spMk id="9" creationId="{C387932C-48C2-B2AA-991A-E12A6ADEA7E4}"/>
          </ac:spMkLst>
        </pc:spChg>
        <pc:spChg chg="add mod">
          <ac:chgData name="Seloula Doria" userId="S::doria.seloula@sstrn.fr::700db2b6-08c6-462a-85e8-8d69b235b618" providerId="AD" clId="Web-{F698B536-464E-41C6-A185-F6DEDE126954}" dt="2024-04-22T13:39:40.505" v="311"/>
          <ac:spMkLst>
            <pc:docMk/>
            <pc:sldMk cId="1255038589" sldId="295"/>
            <ac:spMk id="10" creationId="{3ECB1340-0B65-E7FA-3908-7BAB3359926F}"/>
          </ac:spMkLst>
        </pc:spChg>
        <pc:spChg chg="add mod">
          <ac:chgData name="Seloula Doria" userId="S::doria.seloula@sstrn.fr::700db2b6-08c6-462a-85e8-8d69b235b618" providerId="AD" clId="Web-{F698B536-464E-41C6-A185-F6DEDE126954}" dt="2024-04-22T13:40:11.570" v="320" actId="20577"/>
          <ac:spMkLst>
            <pc:docMk/>
            <pc:sldMk cId="1255038589" sldId="295"/>
            <ac:spMk id="11" creationId="{FAB4CBF5-1561-F7B9-B99A-531A86BD668E}"/>
          </ac:spMkLst>
        </pc:spChg>
        <pc:picChg chg="add">
          <ac:chgData name="Seloula Doria" userId="S::doria.seloula@sstrn.fr::700db2b6-08c6-462a-85e8-8d69b235b618" providerId="AD" clId="Web-{F698B536-464E-41C6-A185-F6DEDE126954}" dt="2024-04-22T13:02:52.608" v="126"/>
          <ac:picMkLst>
            <pc:docMk/>
            <pc:sldMk cId="1255038589" sldId="295"/>
            <ac:picMk id="3" creationId="{D7FE8B07-E885-582A-290F-E2014F323582}"/>
          </ac:picMkLst>
        </pc:picChg>
      </pc:sldChg>
      <pc:sldChg chg="addSp">
        <pc:chgData name="Seloula Doria" userId="S::doria.seloula@sstrn.fr::700db2b6-08c6-462a-85e8-8d69b235b618" providerId="AD" clId="Web-{F698B536-464E-41C6-A185-F6DEDE126954}" dt="2024-04-22T13:02:49.639" v="124"/>
        <pc:sldMkLst>
          <pc:docMk/>
          <pc:sldMk cId="2010140103" sldId="296"/>
        </pc:sldMkLst>
        <pc:picChg chg="add">
          <ac:chgData name="Seloula Doria" userId="S::doria.seloula@sstrn.fr::700db2b6-08c6-462a-85e8-8d69b235b618" providerId="AD" clId="Web-{F698B536-464E-41C6-A185-F6DEDE126954}" dt="2024-04-22T13:02:49.639" v="124"/>
          <ac:picMkLst>
            <pc:docMk/>
            <pc:sldMk cId="2010140103" sldId="296"/>
            <ac:picMk id="8" creationId="{BC0BBDE3-8932-3A15-2269-985609565B16}"/>
          </ac:picMkLst>
        </pc:picChg>
      </pc:sldChg>
      <pc:sldChg chg="addSp delSp modSp new">
        <pc:chgData name="Seloula Doria" userId="S::doria.seloula@sstrn.fr::700db2b6-08c6-462a-85e8-8d69b235b618" providerId="AD" clId="Web-{F698B536-464E-41C6-A185-F6DEDE126954}" dt="2024-04-22T13:02:50.561" v="125"/>
        <pc:sldMkLst>
          <pc:docMk/>
          <pc:sldMk cId="2606368211" sldId="297"/>
        </pc:sldMkLst>
        <pc:spChg chg="del">
          <ac:chgData name="Seloula Doria" userId="S::doria.seloula@sstrn.fr::700db2b6-08c6-462a-85e8-8d69b235b618" providerId="AD" clId="Web-{F698B536-464E-41C6-A185-F6DEDE126954}" dt="2024-04-22T12:49:35.409" v="2"/>
          <ac:spMkLst>
            <pc:docMk/>
            <pc:sldMk cId="2606368211" sldId="297"/>
            <ac:spMk id="2" creationId="{4F4AD7EF-0F2B-E1B8-625C-7B4A2478749D}"/>
          </ac:spMkLst>
        </pc:spChg>
        <pc:spChg chg="del">
          <ac:chgData name="Seloula Doria" userId="S::doria.seloula@sstrn.fr::700db2b6-08c6-462a-85e8-8d69b235b618" providerId="AD" clId="Web-{F698B536-464E-41C6-A185-F6DEDE126954}" dt="2024-04-22T12:49:35.409" v="1"/>
          <ac:spMkLst>
            <pc:docMk/>
            <pc:sldMk cId="2606368211" sldId="297"/>
            <ac:spMk id="3" creationId="{484B3336-B788-7174-05E1-71CA554896A9}"/>
          </ac:spMkLst>
        </pc:spChg>
        <pc:picChg chg="add mod">
          <ac:chgData name="Seloula Doria" userId="S::doria.seloula@sstrn.fr::700db2b6-08c6-462a-85e8-8d69b235b618" providerId="AD" clId="Web-{F698B536-464E-41C6-A185-F6DEDE126954}" dt="2024-04-22T12:49:42.988" v="5" actId="1076"/>
          <ac:picMkLst>
            <pc:docMk/>
            <pc:sldMk cId="2606368211" sldId="297"/>
            <ac:picMk id="7" creationId="{EFFE6BCF-84A0-E8C9-9958-708EA7F92B6C}"/>
          </ac:picMkLst>
        </pc:picChg>
        <pc:picChg chg="add">
          <ac:chgData name="Seloula Doria" userId="S::doria.seloula@sstrn.fr::700db2b6-08c6-462a-85e8-8d69b235b618" providerId="AD" clId="Web-{F698B536-464E-41C6-A185-F6DEDE126954}" dt="2024-04-22T13:02:50.561" v="125"/>
          <ac:picMkLst>
            <pc:docMk/>
            <pc:sldMk cId="2606368211" sldId="297"/>
            <ac:picMk id="9" creationId="{6722F26A-9C30-5D15-98AC-D99EB9F357D4}"/>
          </ac:picMkLst>
        </pc:picChg>
      </pc:sldChg>
      <pc:sldChg chg="addSp delSp modSp new">
        <pc:chgData name="Seloula Doria" userId="S::doria.seloula@sstrn.fr::700db2b6-08c6-462a-85e8-8d69b235b618" providerId="AD" clId="Web-{F698B536-464E-41C6-A185-F6DEDE126954}" dt="2024-04-22T13:01:39.947" v="104"/>
        <pc:sldMkLst>
          <pc:docMk/>
          <pc:sldMk cId="3262135474" sldId="298"/>
        </pc:sldMkLst>
        <pc:spChg chg="del">
          <ac:chgData name="Seloula Doria" userId="S::doria.seloula@sstrn.fr::700db2b6-08c6-462a-85e8-8d69b235b618" providerId="AD" clId="Web-{F698B536-464E-41C6-A185-F6DEDE126954}" dt="2024-04-22T12:52:11.405" v="21"/>
          <ac:spMkLst>
            <pc:docMk/>
            <pc:sldMk cId="3262135474" sldId="298"/>
            <ac:spMk id="2" creationId="{5A25C4E6-BDD2-4209-292E-EFAD3E35CB06}"/>
          </ac:spMkLst>
        </pc:spChg>
        <pc:spChg chg="del">
          <ac:chgData name="Seloula Doria" userId="S::doria.seloula@sstrn.fr::700db2b6-08c6-462a-85e8-8d69b235b618" providerId="AD" clId="Web-{F698B536-464E-41C6-A185-F6DEDE126954}" dt="2024-04-22T12:52:11.405" v="20"/>
          <ac:spMkLst>
            <pc:docMk/>
            <pc:sldMk cId="3262135474" sldId="298"/>
            <ac:spMk id="3" creationId="{708A828E-CF8D-94B7-5911-D2BEF8E8729B}"/>
          </ac:spMkLst>
        </pc:spChg>
        <pc:spChg chg="add mod">
          <ac:chgData name="Seloula Doria" userId="S::doria.seloula@sstrn.fr::700db2b6-08c6-462a-85e8-8d69b235b618" providerId="AD" clId="Web-{F698B536-464E-41C6-A185-F6DEDE126954}" dt="2024-04-22T13:01:34.712" v="102" actId="1076"/>
          <ac:spMkLst>
            <pc:docMk/>
            <pc:sldMk cId="3262135474" sldId="298"/>
            <ac:spMk id="9" creationId="{1D790AB7-EF82-AD0A-1014-673FDCFB031B}"/>
          </ac:spMkLst>
        </pc:spChg>
        <pc:picChg chg="add mod">
          <ac:chgData name="Seloula Doria" userId="S::doria.seloula@sstrn.fr::700db2b6-08c6-462a-85e8-8d69b235b618" providerId="AD" clId="Web-{F698B536-464E-41C6-A185-F6DEDE126954}" dt="2024-04-22T12:52:12.217" v="22"/>
          <ac:picMkLst>
            <pc:docMk/>
            <pc:sldMk cId="3262135474" sldId="298"/>
            <ac:picMk id="7" creationId="{AE5C7583-6832-6482-355A-0CF057DAE3FE}"/>
          </ac:picMkLst>
        </pc:picChg>
        <pc:picChg chg="add mod ord">
          <ac:chgData name="Seloula Doria" userId="S::doria.seloula@sstrn.fr::700db2b6-08c6-462a-85e8-8d69b235b618" providerId="AD" clId="Web-{F698B536-464E-41C6-A185-F6DEDE126954}" dt="2024-04-22T13:01:39.947" v="104"/>
          <ac:picMkLst>
            <pc:docMk/>
            <pc:sldMk cId="3262135474" sldId="298"/>
            <ac:picMk id="11" creationId="{D1EA89F9-1713-5C21-B4D9-794716207B94}"/>
          </ac:picMkLst>
        </pc:picChg>
      </pc:sldChg>
      <pc:sldChg chg="addSp delSp modSp new">
        <pc:chgData name="Seloula Doria" userId="S::doria.seloula@sstrn.fr::700db2b6-08c6-462a-85e8-8d69b235b618" providerId="AD" clId="Web-{F698B536-464E-41C6-A185-F6DEDE126954}" dt="2024-04-22T13:02:00.651" v="111"/>
        <pc:sldMkLst>
          <pc:docMk/>
          <pc:sldMk cId="1366934103" sldId="299"/>
        </pc:sldMkLst>
        <pc:spChg chg="mod">
          <ac:chgData name="Seloula Doria" userId="S::doria.seloula@sstrn.fr::700db2b6-08c6-462a-85e8-8d69b235b618" providerId="AD" clId="Web-{F698B536-464E-41C6-A185-F6DEDE126954}" dt="2024-04-22T12:53:11.143" v="29" actId="20577"/>
          <ac:spMkLst>
            <pc:docMk/>
            <pc:sldMk cId="1366934103" sldId="299"/>
            <ac:spMk id="2" creationId="{5D662647-BB79-9784-E8CA-825E9B4F7B3F}"/>
          </ac:spMkLst>
        </pc:spChg>
        <pc:spChg chg="del">
          <ac:chgData name="Seloula Doria" userId="S::doria.seloula@sstrn.fr::700db2b6-08c6-462a-85e8-8d69b235b618" providerId="AD" clId="Web-{F698B536-464E-41C6-A185-F6DEDE126954}" dt="2024-04-22T12:54:55.010" v="32"/>
          <ac:spMkLst>
            <pc:docMk/>
            <pc:sldMk cId="1366934103" sldId="299"/>
            <ac:spMk id="3" creationId="{09604658-F49F-751B-B7FF-9F229B94935F}"/>
          </ac:spMkLst>
        </pc:spChg>
        <pc:picChg chg="add mod">
          <ac:chgData name="Seloula Doria" userId="S::doria.seloula@sstrn.fr::700db2b6-08c6-462a-85e8-8d69b235b618" providerId="AD" clId="Web-{F698B536-464E-41C6-A185-F6DEDE126954}" dt="2024-04-22T12:54:56.026" v="33"/>
          <ac:picMkLst>
            <pc:docMk/>
            <pc:sldMk cId="1366934103" sldId="299"/>
            <ac:picMk id="7" creationId="{519A0122-E7F1-421E-BAA6-1E7D63025718}"/>
          </ac:picMkLst>
        </pc:picChg>
        <pc:picChg chg="add">
          <ac:chgData name="Seloula Doria" userId="S::doria.seloula@sstrn.fr::700db2b6-08c6-462a-85e8-8d69b235b618" providerId="AD" clId="Web-{F698B536-464E-41C6-A185-F6DEDE126954}" dt="2024-04-22T13:02:00.651" v="111"/>
          <ac:picMkLst>
            <pc:docMk/>
            <pc:sldMk cId="1366934103" sldId="299"/>
            <ac:picMk id="9" creationId="{93B0419F-6012-2DDC-0F6F-B05A849271B4}"/>
          </ac:picMkLst>
        </pc:picChg>
      </pc:sldChg>
      <pc:sldChg chg="addSp delSp modSp new">
        <pc:chgData name="Seloula Doria" userId="S::doria.seloula@sstrn.fr::700db2b6-08c6-462a-85e8-8d69b235b618" providerId="AD" clId="Web-{F698B536-464E-41C6-A185-F6DEDE126954}" dt="2024-04-22T13:01:59.292" v="110"/>
        <pc:sldMkLst>
          <pc:docMk/>
          <pc:sldMk cId="1421290386" sldId="300"/>
        </pc:sldMkLst>
        <pc:spChg chg="mod">
          <ac:chgData name="Seloula Doria" userId="S::doria.seloula@sstrn.fr::700db2b6-08c6-462a-85e8-8d69b235b618" providerId="AD" clId="Web-{F698B536-464E-41C6-A185-F6DEDE126954}" dt="2024-04-22T12:57:40.851" v="60" actId="1076"/>
          <ac:spMkLst>
            <pc:docMk/>
            <pc:sldMk cId="1421290386" sldId="300"/>
            <ac:spMk id="2" creationId="{DFE2B02B-B6A0-4CE4-7BCD-D0C929FE5B21}"/>
          </ac:spMkLst>
        </pc:spChg>
        <pc:spChg chg="del">
          <ac:chgData name="Seloula Doria" userId="S::doria.seloula@sstrn.fr::700db2b6-08c6-462a-85e8-8d69b235b618" providerId="AD" clId="Web-{F698B536-464E-41C6-A185-F6DEDE126954}" dt="2024-04-22T12:57:03.879" v="56"/>
          <ac:spMkLst>
            <pc:docMk/>
            <pc:sldMk cId="1421290386" sldId="300"/>
            <ac:spMk id="3" creationId="{74F99425-4F01-07C3-6055-F06499C4C260}"/>
          </ac:spMkLst>
        </pc:spChg>
        <pc:picChg chg="add mod">
          <ac:chgData name="Seloula Doria" userId="S::doria.seloula@sstrn.fr::700db2b6-08c6-462a-85e8-8d69b235b618" providerId="AD" clId="Web-{F698B536-464E-41C6-A185-F6DEDE126954}" dt="2024-04-22T12:58:48.981" v="81"/>
          <ac:picMkLst>
            <pc:docMk/>
            <pc:sldMk cId="1421290386" sldId="300"/>
            <ac:picMk id="7" creationId="{8F3B61EF-15B1-7B28-4544-CC2664AD133D}"/>
          </ac:picMkLst>
        </pc:picChg>
        <pc:picChg chg="add">
          <ac:chgData name="Seloula Doria" userId="S::doria.seloula@sstrn.fr::700db2b6-08c6-462a-85e8-8d69b235b618" providerId="AD" clId="Web-{F698B536-464E-41C6-A185-F6DEDE126954}" dt="2024-04-22T13:01:59.292" v="110"/>
          <ac:picMkLst>
            <pc:docMk/>
            <pc:sldMk cId="1421290386" sldId="300"/>
            <ac:picMk id="9" creationId="{DA692972-3C7F-84C5-BC8A-7063AC49555B}"/>
          </ac:picMkLst>
        </pc:picChg>
      </pc:sldChg>
      <pc:sldChg chg="addSp delSp modSp new">
        <pc:chgData name="Seloula Doria" userId="S::doria.seloula@sstrn.fr::700db2b6-08c6-462a-85e8-8d69b235b618" providerId="AD" clId="Web-{F698B536-464E-41C6-A185-F6DEDE126954}" dt="2024-04-22T13:01:57.057" v="109"/>
        <pc:sldMkLst>
          <pc:docMk/>
          <pc:sldMk cId="169377247" sldId="301"/>
        </pc:sldMkLst>
        <pc:spChg chg="mod">
          <ac:chgData name="Seloula Doria" userId="S::doria.seloula@sstrn.fr::700db2b6-08c6-462a-85e8-8d69b235b618" providerId="AD" clId="Web-{F698B536-464E-41C6-A185-F6DEDE126954}" dt="2024-04-22T12:58:32.058" v="75" actId="14100"/>
          <ac:spMkLst>
            <pc:docMk/>
            <pc:sldMk cId="169377247" sldId="301"/>
            <ac:spMk id="2" creationId="{B0832A28-D746-7375-951C-62C04DB3EC0F}"/>
          </ac:spMkLst>
        </pc:spChg>
        <pc:spChg chg="del">
          <ac:chgData name="Seloula Doria" userId="S::doria.seloula@sstrn.fr::700db2b6-08c6-462a-85e8-8d69b235b618" providerId="AD" clId="Web-{F698B536-464E-41C6-A185-F6DEDE126954}" dt="2024-04-22T12:58:02.540" v="63"/>
          <ac:spMkLst>
            <pc:docMk/>
            <pc:sldMk cId="169377247" sldId="301"/>
            <ac:spMk id="3" creationId="{7E377316-845C-AF57-AA2E-ACECA7AC2B8C}"/>
          </ac:spMkLst>
        </pc:spChg>
        <pc:picChg chg="add mod modCrop">
          <ac:chgData name="Seloula Doria" userId="S::doria.seloula@sstrn.fr::700db2b6-08c6-462a-85e8-8d69b235b618" providerId="AD" clId="Web-{F698B536-464E-41C6-A185-F6DEDE126954}" dt="2024-04-22T12:58:45.387" v="80"/>
          <ac:picMkLst>
            <pc:docMk/>
            <pc:sldMk cId="169377247" sldId="301"/>
            <ac:picMk id="7" creationId="{3AA6BC87-147C-947E-2C34-1D0DA3B17E0E}"/>
          </ac:picMkLst>
        </pc:picChg>
        <pc:picChg chg="add">
          <ac:chgData name="Seloula Doria" userId="S::doria.seloula@sstrn.fr::700db2b6-08c6-462a-85e8-8d69b235b618" providerId="AD" clId="Web-{F698B536-464E-41C6-A185-F6DEDE126954}" dt="2024-04-22T13:01:57.057" v="109"/>
          <ac:picMkLst>
            <pc:docMk/>
            <pc:sldMk cId="169377247" sldId="301"/>
            <ac:picMk id="9" creationId="{DCEBC59B-A09E-B8C7-1EDC-F1A1C913A930}"/>
          </ac:picMkLst>
        </pc:picChg>
      </pc:sldChg>
      <pc:sldChg chg="addSp modSp new">
        <pc:chgData name="Seloula Doria" userId="S::doria.seloula@sstrn.fr::700db2b6-08c6-462a-85e8-8d69b235b618" providerId="AD" clId="Web-{F698B536-464E-41C6-A185-F6DEDE126954}" dt="2024-04-22T15:27:06.509" v="355" actId="20577"/>
        <pc:sldMkLst>
          <pc:docMk/>
          <pc:sldMk cId="1126850065" sldId="302"/>
        </pc:sldMkLst>
        <pc:spChg chg="mod">
          <ac:chgData name="Seloula Doria" userId="S::doria.seloula@sstrn.fr::700db2b6-08c6-462a-85e8-8d69b235b618" providerId="AD" clId="Web-{F698B536-464E-41C6-A185-F6DEDE126954}" dt="2024-04-22T13:01:14.554" v="97" actId="20577"/>
          <ac:spMkLst>
            <pc:docMk/>
            <pc:sldMk cId="1126850065" sldId="302"/>
            <ac:spMk id="2" creationId="{72A26A11-B0C0-D6D0-2877-7305120BD628}"/>
          </ac:spMkLst>
        </pc:spChg>
        <pc:spChg chg="mod">
          <ac:chgData name="Seloula Doria" userId="S::doria.seloula@sstrn.fr::700db2b6-08c6-462a-85e8-8d69b235b618" providerId="AD" clId="Web-{F698B536-464E-41C6-A185-F6DEDE126954}" dt="2024-04-22T15:27:06.509" v="355" actId="20577"/>
          <ac:spMkLst>
            <pc:docMk/>
            <pc:sldMk cId="1126850065" sldId="302"/>
            <ac:spMk id="3" creationId="{E5875189-D580-E1C3-F7AA-FA8CEBD88757}"/>
          </ac:spMkLst>
        </pc:spChg>
        <pc:picChg chg="add">
          <ac:chgData name="Seloula Doria" userId="S::doria.seloula@sstrn.fr::700db2b6-08c6-462a-85e8-8d69b235b618" providerId="AD" clId="Web-{F698B536-464E-41C6-A185-F6DEDE126954}" dt="2024-04-22T13:01:20.633" v="98"/>
          <ac:picMkLst>
            <pc:docMk/>
            <pc:sldMk cId="1126850065" sldId="302"/>
            <ac:picMk id="8" creationId="{738651F7-5507-992C-715C-767835F857BB}"/>
          </ac:picMkLst>
        </pc:picChg>
      </pc:sldChg>
      <pc:sldChg chg="addSp delSp modSp new">
        <pc:chgData name="Seloula Doria" userId="S::doria.seloula@sstrn.fr::700db2b6-08c6-462a-85e8-8d69b235b618" providerId="AD" clId="Web-{F698B536-464E-41C6-A185-F6DEDE126954}" dt="2024-04-22T15:30:35.516" v="388" actId="14100"/>
        <pc:sldMkLst>
          <pc:docMk/>
          <pc:sldMk cId="3988675189" sldId="303"/>
        </pc:sldMkLst>
        <pc:spChg chg="del">
          <ac:chgData name="Seloula Doria" userId="S::doria.seloula@sstrn.fr::700db2b6-08c6-462a-85e8-8d69b235b618" providerId="AD" clId="Web-{F698B536-464E-41C6-A185-F6DEDE126954}" dt="2024-04-22T15:28:46.090" v="359"/>
          <ac:spMkLst>
            <pc:docMk/>
            <pc:sldMk cId="3988675189" sldId="303"/>
            <ac:spMk id="2" creationId="{2BA0192C-7F2D-DD93-1B76-28E506D7C010}"/>
          </ac:spMkLst>
        </pc:spChg>
        <pc:spChg chg="del">
          <ac:chgData name="Seloula Doria" userId="S::doria.seloula@sstrn.fr::700db2b6-08c6-462a-85e8-8d69b235b618" providerId="AD" clId="Web-{F698B536-464E-41C6-A185-F6DEDE126954}" dt="2024-04-22T15:28:41.699" v="357"/>
          <ac:spMkLst>
            <pc:docMk/>
            <pc:sldMk cId="3988675189" sldId="303"/>
            <ac:spMk id="3" creationId="{5D05C7EB-65A3-4845-D97F-CA6E658516AD}"/>
          </ac:spMkLst>
        </pc:spChg>
        <pc:spChg chg="add mod">
          <ac:chgData name="Seloula Doria" userId="S::doria.seloula@sstrn.fr::700db2b6-08c6-462a-85e8-8d69b235b618" providerId="AD" clId="Web-{F698B536-464E-41C6-A185-F6DEDE126954}" dt="2024-04-22T15:29:41.592" v="382" actId="1076"/>
          <ac:spMkLst>
            <pc:docMk/>
            <pc:sldMk cId="3988675189" sldId="303"/>
            <ac:spMk id="8" creationId="{1240B97C-DF25-35F9-EFD0-BCB5D258DC97}"/>
          </ac:spMkLst>
        </pc:spChg>
        <pc:picChg chg="add mod modCrop">
          <ac:chgData name="Seloula Doria" userId="S::doria.seloula@sstrn.fr::700db2b6-08c6-462a-85e8-8d69b235b618" providerId="AD" clId="Web-{F698B536-464E-41C6-A185-F6DEDE126954}" dt="2024-04-22T15:30:35.516" v="388" actId="14100"/>
          <ac:picMkLst>
            <pc:docMk/>
            <pc:sldMk cId="3988675189" sldId="303"/>
            <ac:picMk id="7" creationId="{7792FC28-D87F-FDDF-2841-A0DC846159B1}"/>
          </ac:picMkLst>
        </pc:picChg>
        <pc:picChg chg="add">
          <ac:chgData name="Seloula Doria" userId="S::doria.seloula@sstrn.fr::700db2b6-08c6-462a-85e8-8d69b235b618" providerId="AD" clId="Web-{F698B536-464E-41C6-A185-F6DEDE126954}" dt="2024-04-22T15:30:21.672" v="384"/>
          <ac:picMkLst>
            <pc:docMk/>
            <pc:sldMk cId="3988675189" sldId="303"/>
            <ac:picMk id="10" creationId="{4F39A48E-36F4-E946-69DC-129B059B8458}"/>
          </ac:picMkLst>
        </pc:picChg>
      </pc:sldChg>
      <pc:sldChg chg="addSp delSp modSp new">
        <pc:chgData name="Seloula Doria" userId="S::doria.seloula@sstrn.fr::700db2b6-08c6-462a-85e8-8d69b235b618" providerId="AD" clId="Web-{F698B536-464E-41C6-A185-F6DEDE126954}" dt="2024-04-22T15:31:57.894" v="405"/>
        <pc:sldMkLst>
          <pc:docMk/>
          <pc:sldMk cId="1682172461" sldId="304"/>
        </pc:sldMkLst>
        <pc:spChg chg="del">
          <ac:chgData name="Seloula Doria" userId="S::doria.seloula@sstrn.fr::700db2b6-08c6-462a-85e8-8d69b235b618" providerId="AD" clId="Web-{F698B536-464E-41C6-A185-F6DEDE126954}" dt="2024-04-22T15:30:56.204" v="391"/>
          <ac:spMkLst>
            <pc:docMk/>
            <pc:sldMk cId="1682172461" sldId="304"/>
            <ac:spMk id="2" creationId="{523CF40B-E410-2FE1-3F20-0A65130FDF7D}"/>
          </ac:spMkLst>
        </pc:spChg>
        <pc:spChg chg="del">
          <ac:chgData name="Seloula Doria" userId="S::doria.seloula@sstrn.fr::700db2b6-08c6-462a-85e8-8d69b235b618" providerId="AD" clId="Web-{F698B536-464E-41C6-A185-F6DEDE126954}" dt="2024-04-22T15:30:56.204" v="390"/>
          <ac:spMkLst>
            <pc:docMk/>
            <pc:sldMk cId="1682172461" sldId="304"/>
            <ac:spMk id="3" creationId="{B1609150-E09C-90C5-7CBC-954A39756E13}"/>
          </ac:spMkLst>
        </pc:spChg>
        <pc:spChg chg="add">
          <ac:chgData name="Seloula Doria" userId="S::doria.seloula@sstrn.fr::700db2b6-08c6-462a-85e8-8d69b235b618" providerId="AD" clId="Web-{F698B536-464E-41C6-A185-F6DEDE126954}" dt="2024-04-22T15:31:54.050" v="404"/>
          <ac:spMkLst>
            <pc:docMk/>
            <pc:sldMk cId="1682172461" sldId="304"/>
            <ac:spMk id="10" creationId="{8858868D-738B-9179-CA56-AE05BB4C6F4F}"/>
          </ac:spMkLst>
        </pc:spChg>
        <pc:picChg chg="add mod">
          <ac:chgData name="Seloula Doria" userId="S::doria.seloula@sstrn.fr::700db2b6-08c6-462a-85e8-8d69b235b618" providerId="AD" clId="Web-{F698B536-464E-41C6-A185-F6DEDE126954}" dt="2024-04-22T15:31:25.612" v="400" actId="1076"/>
          <ac:picMkLst>
            <pc:docMk/>
            <pc:sldMk cId="1682172461" sldId="304"/>
            <ac:picMk id="7" creationId="{3AAE5531-6C41-1CBF-EFA1-5CA6F09AB13C}"/>
          </ac:picMkLst>
        </pc:picChg>
        <pc:picChg chg="add mod">
          <ac:chgData name="Seloula Doria" userId="S::doria.seloula@sstrn.fr::700db2b6-08c6-462a-85e8-8d69b235b618" providerId="AD" clId="Web-{F698B536-464E-41C6-A185-F6DEDE126954}" dt="2024-04-22T15:31:40.612" v="403" actId="14100"/>
          <ac:picMkLst>
            <pc:docMk/>
            <pc:sldMk cId="1682172461" sldId="304"/>
            <ac:picMk id="8" creationId="{7ADC691E-F2B4-BA33-CACD-BC857AF2F63A}"/>
          </ac:picMkLst>
        </pc:picChg>
        <pc:picChg chg="add">
          <ac:chgData name="Seloula Doria" userId="S::doria.seloula@sstrn.fr::700db2b6-08c6-462a-85e8-8d69b235b618" providerId="AD" clId="Web-{F698B536-464E-41C6-A185-F6DEDE126954}" dt="2024-04-22T15:31:57.894" v="405"/>
          <ac:picMkLst>
            <pc:docMk/>
            <pc:sldMk cId="1682172461" sldId="304"/>
            <ac:picMk id="12" creationId="{3C475E4C-0569-7C4A-5B85-E49925FFF056}"/>
          </ac:picMkLst>
        </pc:picChg>
      </pc:sldChg>
      <pc:sldChg chg="addSp delSp modSp new">
        <pc:chgData name="Seloula Doria" userId="S::doria.seloula@sstrn.fr::700db2b6-08c6-462a-85e8-8d69b235b618" providerId="AD" clId="Web-{F698B536-464E-41C6-A185-F6DEDE126954}" dt="2024-04-22T15:37:02.484" v="505" actId="1076"/>
        <pc:sldMkLst>
          <pc:docMk/>
          <pc:sldMk cId="1946146001" sldId="305"/>
        </pc:sldMkLst>
        <pc:spChg chg="mod">
          <ac:chgData name="Seloula Doria" userId="S::doria.seloula@sstrn.fr::700db2b6-08c6-462a-85e8-8d69b235b618" providerId="AD" clId="Web-{F698B536-464E-41C6-A185-F6DEDE126954}" dt="2024-04-22T15:32:31.270" v="418" actId="20577"/>
          <ac:spMkLst>
            <pc:docMk/>
            <pc:sldMk cId="1946146001" sldId="305"/>
            <ac:spMk id="2" creationId="{E9E0B488-E26A-A04F-0163-409FC68AC7C1}"/>
          </ac:spMkLst>
        </pc:spChg>
        <pc:spChg chg="del mod">
          <ac:chgData name="Seloula Doria" userId="S::doria.seloula@sstrn.fr::700db2b6-08c6-462a-85e8-8d69b235b618" providerId="AD" clId="Web-{F698B536-464E-41C6-A185-F6DEDE126954}" dt="2024-04-22T15:35:52.293" v="477"/>
          <ac:spMkLst>
            <pc:docMk/>
            <pc:sldMk cId="1946146001" sldId="305"/>
            <ac:spMk id="3" creationId="{EBFED9E7-CA10-B882-664B-4D502549C568}"/>
          </ac:spMkLst>
        </pc:spChg>
        <pc:spChg chg="add del mod">
          <ac:chgData name="Seloula Doria" userId="S::doria.seloula@sstrn.fr::700db2b6-08c6-462a-85e8-8d69b235b618" providerId="AD" clId="Web-{F698B536-464E-41C6-A185-F6DEDE126954}" dt="2024-04-22T15:35:55.653" v="478"/>
          <ac:spMkLst>
            <pc:docMk/>
            <pc:sldMk cId="1946146001" sldId="305"/>
            <ac:spMk id="10" creationId="{1AA0BE11-60A6-34E3-D7D8-6906448ACC98}"/>
          </ac:spMkLst>
        </pc:spChg>
        <pc:spChg chg="add mod">
          <ac:chgData name="Seloula Doria" userId="S::doria.seloula@sstrn.fr::700db2b6-08c6-462a-85e8-8d69b235b618" providerId="AD" clId="Web-{F698B536-464E-41C6-A185-F6DEDE126954}" dt="2024-04-22T15:36:55.436" v="502" actId="14100"/>
          <ac:spMkLst>
            <pc:docMk/>
            <pc:sldMk cId="1946146001" sldId="305"/>
            <ac:spMk id="12" creationId="{D6D1468F-6B2A-AA39-885C-18CE113679EB}"/>
          </ac:spMkLst>
        </pc:spChg>
        <pc:picChg chg="add mod">
          <ac:chgData name="Seloula Doria" userId="S::doria.seloula@sstrn.fr::700db2b6-08c6-462a-85e8-8d69b235b618" providerId="AD" clId="Web-{F698B536-464E-41C6-A185-F6DEDE126954}" dt="2024-04-22T15:36:58.733" v="503"/>
          <ac:picMkLst>
            <pc:docMk/>
            <pc:sldMk cId="1946146001" sldId="305"/>
            <ac:picMk id="7" creationId="{8E4B46D5-7993-F498-8F53-BBF8350633B8}"/>
          </ac:picMkLst>
        </pc:picChg>
        <pc:picChg chg="add mod">
          <ac:chgData name="Seloula Doria" userId="S::doria.seloula@sstrn.fr::700db2b6-08c6-462a-85e8-8d69b235b618" providerId="AD" clId="Web-{F698B536-464E-41C6-A185-F6DEDE126954}" dt="2024-04-22T15:37:02.484" v="505" actId="1076"/>
          <ac:picMkLst>
            <pc:docMk/>
            <pc:sldMk cId="1946146001" sldId="305"/>
            <ac:picMk id="8" creationId="{F663EF76-85CE-A8EE-AB80-0845961C250C}"/>
          </ac:picMkLst>
        </pc:picChg>
      </pc:sldChg>
      <pc:sldChg chg="modSp new">
        <pc:chgData name="Seloula Doria" userId="S::doria.seloula@sstrn.fr::700db2b6-08c6-462a-85e8-8d69b235b618" providerId="AD" clId="Web-{F698B536-464E-41C6-A185-F6DEDE126954}" dt="2024-04-22T15:32:37.599" v="422" actId="20577"/>
        <pc:sldMkLst>
          <pc:docMk/>
          <pc:sldMk cId="829055032" sldId="306"/>
        </pc:sldMkLst>
        <pc:spChg chg="mod">
          <ac:chgData name="Seloula Doria" userId="S::doria.seloula@sstrn.fr::700db2b6-08c6-462a-85e8-8d69b235b618" providerId="AD" clId="Web-{F698B536-464E-41C6-A185-F6DEDE126954}" dt="2024-04-22T15:32:37.599" v="422" actId="20577"/>
          <ac:spMkLst>
            <pc:docMk/>
            <pc:sldMk cId="829055032" sldId="306"/>
            <ac:spMk id="2" creationId="{2F04BAC4-E379-E013-8F4D-D5F8BB6D4C01}"/>
          </ac:spMkLst>
        </pc:spChg>
      </pc:sldChg>
      <pc:sldChg chg="modSp new">
        <pc:chgData name="Seloula Doria" userId="S::doria.seloula@sstrn.fr::700db2b6-08c6-462a-85e8-8d69b235b618" providerId="AD" clId="Web-{F698B536-464E-41C6-A185-F6DEDE126954}" dt="2024-04-22T15:34:56.948" v="463" actId="20577"/>
        <pc:sldMkLst>
          <pc:docMk/>
          <pc:sldMk cId="2115344099" sldId="307"/>
        </pc:sldMkLst>
        <pc:spChg chg="mod">
          <ac:chgData name="Seloula Doria" userId="S::doria.seloula@sstrn.fr::700db2b6-08c6-462a-85e8-8d69b235b618" providerId="AD" clId="Web-{F698B536-464E-41C6-A185-F6DEDE126954}" dt="2024-04-22T15:34:56.948" v="463" actId="20577"/>
          <ac:spMkLst>
            <pc:docMk/>
            <pc:sldMk cId="2115344099" sldId="307"/>
            <ac:spMk id="2" creationId="{0FAAE81A-FA6E-8598-06D4-99BA2585BC68}"/>
          </ac:spMkLst>
        </pc:spChg>
      </pc:sldChg>
    </pc:docChg>
  </pc:docChgLst>
  <pc:docChgLst>
    <pc:chgData name="Seloula Doria" userId="S::doria.seloula@sstrn.fr::700db2b6-08c6-462a-85e8-8d69b235b618" providerId="AD" clId="Web-{6EE4E758-6CA6-402A-AA72-3A5E77ECD765}"/>
    <pc:docChg chg="modSld">
      <pc:chgData name="Seloula Doria" userId="S::doria.seloula@sstrn.fr::700db2b6-08c6-462a-85e8-8d69b235b618" providerId="AD" clId="Web-{6EE4E758-6CA6-402A-AA72-3A5E77ECD765}" dt="2024-04-16T08:04:50.170" v="72" actId="14100"/>
      <pc:docMkLst>
        <pc:docMk/>
      </pc:docMkLst>
      <pc:sldChg chg="modSp">
        <pc:chgData name="Seloula Doria" userId="S::doria.seloula@sstrn.fr::700db2b6-08c6-462a-85e8-8d69b235b618" providerId="AD" clId="Web-{6EE4E758-6CA6-402A-AA72-3A5E77ECD765}" dt="2024-04-16T07:34:51.178" v="4"/>
        <pc:sldMkLst>
          <pc:docMk/>
          <pc:sldMk cId="0" sldId="256"/>
        </pc:sldMkLst>
        <pc:picChg chg="mod">
          <ac:chgData name="Seloula Doria" userId="S::doria.seloula@sstrn.fr::700db2b6-08c6-462a-85e8-8d69b235b618" providerId="AD" clId="Web-{6EE4E758-6CA6-402A-AA72-3A5E77ECD765}" dt="2024-04-16T07:34:51.178" v="4"/>
          <ac:picMkLst>
            <pc:docMk/>
            <pc:sldMk cId="0" sldId="256"/>
            <ac:picMk id="13" creationId="{573A6E60-F2D3-0A40-7814-8248D6F59F06}"/>
          </ac:picMkLst>
        </pc:picChg>
      </pc:sldChg>
      <pc:sldChg chg="modSp">
        <pc:chgData name="Seloula Doria" userId="S::doria.seloula@sstrn.fr::700db2b6-08c6-462a-85e8-8d69b235b618" providerId="AD" clId="Web-{6EE4E758-6CA6-402A-AA72-3A5E77ECD765}" dt="2024-04-16T07:35:02.662" v="6"/>
        <pc:sldMkLst>
          <pc:docMk/>
          <pc:sldMk cId="1118622682" sldId="257"/>
        </pc:sldMkLst>
        <pc:picChg chg="mod">
          <ac:chgData name="Seloula Doria" userId="S::doria.seloula@sstrn.fr::700db2b6-08c6-462a-85e8-8d69b235b618" providerId="AD" clId="Web-{6EE4E758-6CA6-402A-AA72-3A5E77ECD765}" dt="2024-04-16T07:35:02.662" v="6"/>
          <ac:picMkLst>
            <pc:docMk/>
            <pc:sldMk cId="1118622682" sldId="257"/>
            <ac:picMk id="12" creationId="{B1A1922D-B4B2-4F86-99FC-F305B854B05C}"/>
          </ac:picMkLst>
        </pc:picChg>
      </pc:sldChg>
      <pc:sldChg chg="modSp">
        <pc:chgData name="Seloula Doria" userId="S::doria.seloula@sstrn.fr::700db2b6-08c6-462a-85e8-8d69b235b618" providerId="AD" clId="Web-{6EE4E758-6CA6-402A-AA72-3A5E77ECD765}" dt="2024-04-16T07:34:47.318" v="3"/>
        <pc:sldMkLst>
          <pc:docMk/>
          <pc:sldMk cId="3422027713" sldId="258"/>
        </pc:sldMkLst>
        <pc:picChg chg="mod">
          <ac:chgData name="Seloula Doria" userId="S::doria.seloula@sstrn.fr::700db2b6-08c6-462a-85e8-8d69b235b618" providerId="AD" clId="Web-{6EE4E758-6CA6-402A-AA72-3A5E77ECD765}" dt="2024-04-16T07:34:47.318" v="3"/>
          <ac:picMkLst>
            <pc:docMk/>
            <pc:sldMk cId="3422027713" sldId="258"/>
            <ac:picMk id="27" creationId="{73E7F673-0370-3083-4C52-C01E8818D21E}"/>
          </ac:picMkLst>
        </pc:picChg>
      </pc:sldChg>
      <pc:sldChg chg="modSp">
        <pc:chgData name="Seloula Doria" userId="S::doria.seloula@sstrn.fr::700db2b6-08c6-462a-85e8-8d69b235b618" providerId="AD" clId="Web-{6EE4E758-6CA6-402A-AA72-3A5E77ECD765}" dt="2024-04-16T07:34:42.037" v="2"/>
        <pc:sldMkLst>
          <pc:docMk/>
          <pc:sldMk cId="3800147063" sldId="259"/>
        </pc:sldMkLst>
        <pc:picChg chg="mod">
          <ac:chgData name="Seloula Doria" userId="S::doria.seloula@sstrn.fr::700db2b6-08c6-462a-85e8-8d69b235b618" providerId="AD" clId="Web-{6EE4E758-6CA6-402A-AA72-3A5E77ECD765}" dt="2024-04-16T07:34:42.037" v="2"/>
          <ac:picMkLst>
            <pc:docMk/>
            <pc:sldMk cId="3800147063" sldId="259"/>
            <ac:picMk id="3" creationId="{51CE6C00-3B0E-8A51-BC38-647097EF96B7}"/>
          </ac:picMkLst>
        </pc:picChg>
      </pc:sldChg>
      <pc:sldChg chg="modSp">
        <pc:chgData name="Seloula Doria" userId="S::doria.seloula@sstrn.fr::700db2b6-08c6-462a-85e8-8d69b235b618" providerId="AD" clId="Web-{6EE4E758-6CA6-402A-AA72-3A5E77ECD765}" dt="2024-04-16T07:34:35.834" v="1"/>
        <pc:sldMkLst>
          <pc:docMk/>
          <pc:sldMk cId="567752796" sldId="260"/>
        </pc:sldMkLst>
        <pc:spChg chg="mod">
          <ac:chgData name="Seloula Doria" userId="S::doria.seloula@sstrn.fr::700db2b6-08c6-462a-85e8-8d69b235b618" providerId="AD" clId="Web-{6EE4E758-6CA6-402A-AA72-3A5E77ECD765}" dt="2024-04-16T07:34:26.208" v="0" actId="1076"/>
          <ac:spMkLst>
            <pc:docMk/>
            <pc:sldMk cId="567752796" sldId="260"/>
            <ac:spMk id="7" creationId="{2C10E4C7-FA5D-662E-1AC0-90F817C73A4B}"/>
          </ac:spMkLst>
        </pc:spChg>
        <pc:picChg chg="mod">
          <ac:chgData name="Seloula Doria" userId="S::doria.seloula@sstrn.fr::700db2b6-08c6-462a-85e8-8d69b235b618" providerId="AD" clId="Web-{6EE4E758-6CA6-402A-AA72-3A5E77ECD765}" dt="2024-04-16T07:34:35.834" v="1"/>
          <ac:picMkLst>
            <pc:docMk/>
            <pc:sldMk cId="567752796" sldId="260"/>
            <ac:picMk id="22" creationId="{B14538AB-C6DA-5730-24D9-FCB81B1C267E}"/>
          </ac:picMkLst>
        </pc:picChg>
      </pc:sldChg>
      <pc:sldChg chg="modSp">
        <pc:chgData name="Seloula Doria" userId="S::doria.seloula@sstrn.fr::700db2b6-08c6-462a-85e8-8d69b235b618" providerId="AD" clId="Web-{6EE4E758-6CA6-402A-AA72-3A5E77ECD765}" dt="2024-04-16T07:34:56.334" v="5"/>
        <pc:sldMkLst>
          <pc:docMk/>
          <pc:sldMk cId="4220431898" sldId="268"/>
        </pc:sldMkLst>
        <pc:picChg chg="mod">
          <ac:chgData name="Seloula Doria" userId="S::doria.seloula@sstrn.fr::700db2b6-08c6-462a-85e8-8d69b235b618" providerId="AD" clId="Web-{6EE4E758-6CA6-402A-AA72-3A5E77ECD765}" dt="2024-04-16T07:34:56.334" v="5"/>
          <ac:picMkLst>
            <pc:docMk/>
            <pc:sldMk cId="4220431898" sldId="268"/>
            <ac:picMk id="13" creationId="{D05BB751-77C4-75D3-5EBF-38584F667E0F}"/>
          </ac:picMkLst>
        </pc:picChg>
      </pc:sldChg>
      <pc:sldChg chg="addSp delSp modSp">
        <pc:chgData name="Seloula Doria" userId="S::doria.seloula@sstrn.fr::700db2b6-08c6-462a-85e8-8d69b235b618" providerId="AD" clId="Web-{6EE4E758-6CA6-402A-AA72-3A5E77ECD765}" dt="2024-04-16T07:46:05.036" v="51"/>
        <pc:sldMkLst>
          <pc:docMk/>
          <pc:sldMk cId="1878102076" sldId="269"/>
        </pc:sldMkLst>
        <pc:spChg chg="mod">
          <ac:chgData name="Seloula Doria" userId="S::doria.seloula@sstrn.fr::700db2b6-08c6-462a-85e8-8d69b235b618" providerId="AD" clId="Web-{6EE4E758-6CA6-402A-AA72-3A5E77ECD765}" dt="2024-04-16T07:45:29.020" v="41" actId="1076"/>
          <ac:spMkLst>
            <pc:docMk/>
            <pc:sldMk cId="1878102076" sldId="269"/>
            <ac:spMk id="2" creationId="{1E51163D-79A6-51E6-67B5-98841F9B7657}"/>
          </ac:spMkLst>
        </pc:spChg>
        <pc:spChg chg="del">
          <ac:chgData name="Seloula Doria" userId="S::doria.seloula@sstrn.fr::700db2b6-08c6-462a-85e8-8d69b235b618" providerId="AD" clId="Web-{6EE4E758-6CA6-402A-AA72-3A5E77ECD765}" dt="2024-04-16T07:35:17.678" v="7"/>
          <ac:spMkLst>
            <pc:docMk/>
            <pc:sldMk cId="1878102076" sldId="269"/>
            <ac:spMk id="3" creationId="{D7531E5E-F36C-3440-03D1-676E41610803}"/>
          </ac:spMkLst>
        </pc:spChg>
        <pc:spChg chg="add mod">
          <ac:chgData name="Seloula Doria" userId="S::doria.seloula@sstrn.fr::700db2b6-08c6-462a-85e8-8d69b235b618" providerId="AD" clId="Web-{6EE4E758-6CA6-402A-AA72-3A5E77ECD765}" dt="2024-04-16T07:45:25.426" v="40" actId="1076"/>
          <ac:spMkLst>
            <pc:docMk/>
            <pc:sldMk cId="1878102076" sldId="269"/>
            <ac:spMk id="7" creationId="{9D842A08-0A51-CD1E-5CB2-DDD540DDB1A8}"/>
          </ac:spMkLst>
        </pc:spChg>
        <pc:picChg chg="mod">
          <ac:chgData name="Seloula Doria" userId="S::doria.seloula@sstrn.fr::700db2b6-08c6-462a-85e8-8d69b235b618" providerId="AD" clId="Web-{6EE4E758-6CA6-402A-AA72-3A5E77ECD765}" dt="2024-04-16T07:37:15.712" v="8"/>
          <ac:picMkLst>
            <pc:docMk/>
            <pc:sldMk cId="1878102076" sldId="269"/>
            <ac:picMk id="8" creationId="{FF2532A6-DEDA-C108-AE22-3C9405A760E7}"/>
          </ac:picMkLst>
        </pc:picChg>
        <pc:picChg chg="add del mod">
          <ac:chgData name="Seloula Doria" userId="S::doria.seloula@sstrn.fr::700db2b6-08c6-462a-85e8-8d69b235b618" providerId="AD" clId="Web-{6EE4E758-6CA6-402A-AA72-3A5E77ECD765}" dt="2024-04-16T07:46:05.036" v="51"/>
          <ac:picMkLst>
            <pc:docMk/>
            <pc:sldMk cId="1878102076" sldId="269"/>
            <ac:picMk id="9" creationId="{C9926000-8514-0E0A-55D7-AAC7B69009E9}"/>
          </ac:picMkLst>
        </pc:picChg>
      </pc:sldChg>
      <pc:sldChg chg="addSp delSp modSp">
        <pc:chgData name="Seloula Doria" userId="S::doria.seloula@sstrn.fr::700db2b6-08c6-462a-85e8-8d69b235b618" providerId="AD" clId="Web-{6EE4E758-6CA6-402A-AA72-3A5E77ECD765}" dt="2024-04-16T07:46:53.943" v="65" actId="1076"/>
        <pc:sldMkLst>
          <pc:docMk/>
          <pc:sldMk cId="1145547347" sldId="270"/>
        </pc:sldMkLst>
        <pc:spChg chg="del">
          <ac:chgData name="Seloula Doria" userId="S::doria.seloula@sstrn.fr::700db2b6-08c6-462a-85e8-8d69b235b618" providerId="AD" clId="Web-{6EE4E758-6CA6-402A-AA72-3A5E77ECD765}" dt="2024-04-16T07:45:41.864" v="46"/>
          <ac:spMkLst>
            <pc:docMk/>
            <pc:sldMk cId="1145547347" sldId="270"/>
            <ac:spMk id="2" creationId="{FD1823D4-02B7-157C-FBBB-A0B0D8B8F393}"/>
          </ac:spMkLst>
        </pc:spChg>
        <pc:spChg chg="del">
          <ac:chgData name="Seloula Doria" userId="S::doria.seloula@sstrn.fr::700db2b6-08c6-462a-85e8-8d69b235b618" providerId="AD" clId="Web-{6EE4E758-6CA6-402A-AA72-3A5E77ECD765}" dt="2024-04-16T07:42:40.235" v="16"/>
          <ac:spMkLst>
            <pc:docMk/>
            <pc:sldMk cId="1145547347" sldId="270"/>
            <ac:spMk id="3" creationId="{33239B0D-99E3-76BD-5CA3-4E2E845F1C28}"/>
          </ac:spMkLst>
        </pc:spChg>
        <pc:spChg chg="add del mod">
          <ac:chgData name="Seloula Doria" userId="S::doria.seloula@sstrn.fr::700db2b6-08c6-462a-85e8-8d69b235b618" providerId="AD" clId="Web-{6EE4E758-6CA6-402A-AA72-3A5E77ECD765}" dt="2024-04-16T07:45:47.411" v="47"/>
          <ac:spMkLst>
            <pc:docMk/>
            <pc:sldMk cId="1145547347" sldId="270"/>
            <ac:spMk id="10" creationId="{6EF45C88-F207-A1EE-C769-ACE20282F6FD}"/>
          </ac:spMkLst>
        </pc:spChg>
        <pc:picChg chg="add del mod ord">
          <ac:chgData name="Seloula Doria" userId="S::doria.seloula@sstrn.fr::700db2b6-08c6-462a-85e8-8d69b235b618" providerId="AD" clId="Web-{6EE4E758-6CA6-402A-AA72-3A5E77ECD765}" dt="2024-04-16T07:45:31.739" v="42"/>
          <ac:picMkLst>
            <pc:docMk/>
            <pc:sldMk cId="1145547347" sldId="270"/>
            <ac:picMk id="7" creationId="{DF364E32-18CF-B1BF-D3D6-189358518833}"/>
          </ac:picMkLst>
        </pc:picChg>
        <pc:picChg chg="mod">
          <ac:chgData name="Seloula Doria" userId="S::doria.seloula@sstrn.fr::700db2b6-08c6-462a-85e8-8d69b235b618" providerId="AD" clId="Web-{6EE4E758-6CA6-402A-AA72-3A5E77ECD765}" dt="2024-04-16T07:46:32.959" v="59"/>
          <ac:picMkLst>
            <pc:docMk/>
            <pc:sldMk cId="1145547347" sldId="270"/>
            <ac:picMk id="8" creationId="{A5061ACC-66D3-1FAF-7669-468CD849D57D}"/>
          </ac:picMkLst>
        </pc:picChg>
        <pc:picChg chg="add mod ord">
          <ac:chgData name="Seloula Doria" userId="S::doria.seloula@sstrn.fr::700db2b6-08c6-462a-85e8-8d69b235b618" providerId="AD" clId="Web-{6EE4E758-6CA6-402A-AA72-3A5E77ECD765}" dt="2024-04-16T07:46:53.943" v="65" actId="1076"/>
          <ac:picMkLst>
            <pc:docMk/>
            <pc:sldMk cId="1145547347" sldId="270"/>
            <ac:picMk id="12" creationId="{F6D9AB67-BD4D-41E2-9DE9-6042250CE5FF}"/>
          </ac:picMkLst>
        </pc:picChg>
      </pc:sldChg>
      <pc:sldChg chg="addSp delSp modSp">
        <pc:chgData name="Seloula Doria" userId="S::doria.seloula@sstrn.fr::700db2b6-08c6-462a-85e8-8d69b235b618" providerId="AD" clId="Web-{6EE4E758-6CA6-402A-AA72-3A5E77ECD765}" dt="2024-04-16T07:47:00.897" v="67" actId="14100"/>
        <pc:sldMkLst>
          <pc:docMk/>
          <pc:sldMk cId="74667461" sldId="271"/>
        </pc:sldMkLst>
        <pc:spChg chg="del">
          <ac:chgData name="Seloula Doria" userId="S::doria.seloula@sstrn.fr::700db2b6-08c6-462a-85e8-8d69b235b618" providerId="AD" clId="Web-{6EE4E758-6CA6-402A-AA72-3A5E77ECD765}" dt="2024-04-16T07:46:13.661" v="53"/>
          <ac:spMkLst>
            <pc:docMk/>
            <pc:sldMk cId="74667461" sldId="271"/>
            <ac:spMk id="2" creationId="{D8C30492-AF3A-EEBE-4F9D-15CE5AB90474}"/>
          </ac:spMkLst>
        </pc:spChg>
        <pc:spChg chg="del">
          <ac:chgData name="Seloula Doria" userId="S::doria.seloula@sstrn.fr::700db2b6-08c6-462a-85e8-8d69b235b618" providerId="AD" clId="Web-{6EE4E758-6CA6-402A-AA72-3A5E77ECD765}" dt="2024-04-16T07:45:33.864" v="43"/>
          <ac:spMkLst>
            <pc:docMk/>
            <pc:sldMk cId="74667461" sldId="271"/>
            <ac:spMk id="3" creationId="{08923B2B-1C0D-4E18-7BC3-0BFC935A2C72}"/>
          </ac:spMkLst>
        </pc:spChg>
        <pc:picChg chg="add mod ord">
          <ac:chgData name="Seloula Doria" userId="S::doria.seloula@sstrn.fr::700db2b6-08c6-462a-85e8-8d69b235b618" providerId="AD" clId="Web-{6EE4E758-6CA6-402A-AA72-3A5E77ECD765}" dt="2024-04-16T07:47:00.897" v="67" actId="14100"/>
          <ac:picMkLst>
            <pc:docMk/>
            <pc:sldMk cId="74667461" sldId="271"/>
            <ac:picMk id="7" creationId="{60A13C76-6640-045E-D029-9688C92EC47C}"/>
          </ac:picMkLst>
        </pc:picChg>
        <pc:picChg chg="mod">
          <ac:chgData name="Seloula Doria" userId="S::doria.seloula@sstrn.fr::700db2b6-08c6-462a-85e8-8d69b235b618" providerId="AD" clId="Web-{6EE4E758-6CA6-402A-AA72-3A5E77ECD765}" dt="2024-04-16T07:46:29.459" v="58"/>
          <ac:picMkLst>
            <pc:docMk/>
            <pc:sldMk cId="74667461" sldId="271"/>
            <ac:picMk id="8" creationId="{3CBF5F57-36E0-CE18-DBED-DF839CF7D93C}"/>
          </ac:picMkLst>
        </pc:picChg>
      </pc:sldChg>
      <pc:sldChg chg="addSp delSp modSp">
        <pc:chgData name="Seloula Doria" userId="S::doria.seloula@sstrn.fr::700db2b6-08c6-462a-85e8-8d69b235b618" providerId="AD" clId="Web-{6EE4E758-6CA6-402A-AA72-3A5E77ECD765}" dt="2024-04-16T08:04:50.170" v="72" actId="14100"/>
        <pc:sldMkLst>
          <pc:docMk/>
          <pc:sldMk cId="481526879" sldId="272"/>
        </pc:sldMkLst>
        <pc:spChg chg="del">
          <ac:chgData name="Seloula Doria" userId="S::doria.seloula@sstrn.fr::700db2b6-08c6-462a-85e8-8d69b235b618" providerId="AD" clId="Web-{6EE4E758-6CA6-402A-AA72-3A5E77ECD765}" dt="2024-04-16T08:04:42.763" v="68"/>
          <ac:spMkLst>
            <pc:docMk/>
            <pc:sldMk cId="481526879" sldId="272"/>
            <ac:spMk id="3" creationId="{6D66BEBF-E8B1-956C-3E58-1A07CC799E14}"/>
          </ac:spMkLst>
        </pc:spChg>
        <pc:picChg chg="add mod">
          <ac:chgData name="Seloula Doria" userId="S::doria.seloula@sstrn.fr::700db2b6-08c6-462a-85e8-8d69b235b618" providerId="AD" clId="Web-{6EE4E758-6CA6-402A-AA72-3A5E77ECD765}" dt="2024-04-16T08:04:50.170" v="72" actId="14100"/>
          <ac:picMkLst>
            <pc:docMk/>
            <pc:sldMk cId="481526879" sldId="272"/>
            <ac:picMk id="7" creationId="{5757BADE-8FB3-C459-E27F-ECBABA258A36}"/>
          </ac:picMkLst>
        </pc:picChg>
      </pc:sldChg>
    </pc:docChg>
  </pc:docChgLst>
  <pc:docChgLst>
    <pc:chgData name="Ducrot Françoise" userId="S::francoise.ducrot@sstrn.fr::3484825b-7038-4738-8025-7812ee8f4976" providerId="AD" clId="Web-{C6C95569-380C-46AE-A572-AA5191593275}"/>
    <pc:docChg chg="modSld">
      <pc:chgData name="Ducrot Françoise" userId="S::francoise.ducrot@sstrn.fr::3484825b-7038-4738-8025-7812ee8f4976" providerId="AD" clId="Web-{C6C95569-380C-46AE-A572-AA5191593275}" dt="2024-05-13T12:50:11.218" v="102" actId="14100"/>
      <pc:docMkLst>
        <pc:docMk/>
      </pc:docMkLst>
      <pc:sldChg chg="modSp">
        <pc:chgData name="Ducrot Françoise" userId="S::francoise.ducrot@sstrn.fr::3484825b-7038-4738-8025-7812ee8f4976" providerId="AD" clId="Web-{C6C95569-380C-46AE-A572-AA5191593275}" dt="2024-05-13T12:50:11.218" v="102" actId="14100"/>
        <pc:sldMkLst>
          <pc:docMk/>
          <pc:sldMk cId="1458760687" sldId="266"/>
        </pc:sldMkLst>
        <pc:picChg chg="mod">
          <ac:chgData name="Ducrot Françoise" userId="S::francoise.ducrot@sstrn.fr::3484825b-7038-4738-8025-7812ee8f4976" providerId="AD" clId="Web-{C6C95569-380C-46AE-A572-AA5191593275}" dt="2024-05-13T12:50:00.936" v="101" actId="14100"/>
          <ac:picMkLst>
            <pc:docMk/>
            <pc:sldMk cId="1458760687" sldId="266"/>
            <ac:picMk id="9" creationId="{C9C27BF8-B0D1-DE76-181B-81C541984DFD}"/>
          </ac:picMkLst>
        </pc:picChg>
        <pc:picChg chg="mod">
          <ac:chgData name="Ducrot Françoise" userId="S::francoise.ducrot@sstrn.fr::3484825b-7038-4738-8025-7812ee8f4976" providerId="AD" clId="Web-{C6C95569-380C-46AE-A572-AA5191593275}" dt="2024-05-13T12:50:11.218" v="102" actId="14100"/>
          <ac:picMkLst>
            <pc:docMk/>
            <pc:sldMk cId="1458760687" sldId="266"/>
            <ac:picMk id="10" creationId="{04A29761-8452-FF46-B9DD-5901EE5F576A}"/>
          </ac:picMkLst>
        </pc:picChg>
      </pc:sldChg>
      <pc:sldChg chg="modSp">
        <pc:chgData name="Ducrot Françoise" userId="S::francoise.ducrot@sstrn.fr::3484825b-7038-4738-8025-7812ee8f4976" providerId="AD" clId="Web-{C6C95569-380C-46AE-A572-AA5191593275}" dt="2024-05-13T12:43:30.010" v="93" actId="20577"/>
        <pc:sldMkLst>
          <pc:docMk/>
          <pc:sldMk cId="3503351739" sldId="309"/>
        </pc:sldMkLst>
        <pc:spChg chg="mod">
          <ac:chgData name="Ducrot Françoise" userId="S::francoise.ducrot@sstrn.fr::3484825b-7038-4738-8025-7812ee8f4976" providerId="AD" clId="Web-{C6C95569-380C-46AE-A572-AA5191593275}" dt="2024-05-13T12:43:30.010" v="93" actId="20577"/>
          <ac:spMkLst>
            <pc:docMk/>
            <pc:sldMk cId="3503351739" sldId="309"/>
            <ac:spMk id="3" creationId="{EE3F78E7-E670-2570-F319-065D908A05A8}"/>
          </ac:spMkLst>
        </pc:spChg>
      </pc:sldChg>
      <pc:sldChg chg="modSp">
        <pc:chgData name="Ducrot Françoise" userId="S::francoise.ducrot@sstrn.fr::3484825b-7038-4738-8025-7812ee8f4976" providerId="AD" clId="Web-{C6C95569-380C-46AE-A572-AA5191593275}" dt="2024-05-13T12:48:19.841" v="94" actId="14100"/>
        <pc:sldMkLst>
          <pc:docMk/>
          <pc:sldMk cId="1880276391" sldId="315"/>
        </pc:sldMkLst>
        <pc:picChg chg="mod">
          <ac:chgData name="Ducrot Françoise" userId="S::francoise.ducrot@sstrn.fr::3484825b-7038-4738-8025-7812ee8f4976" providerId="AD" clId="Web-{C6C95569-380C-46AE-A572-AA5191593275}" dt="2024-05-13T12:48:19.841" v="94" actId="14100"/>
          <ac:picMkLst>
            <pc:docMk/>
            <pc:sldMk cId="1880276391" sldId="315"/>
            <ac:picMk id="18" creationId="{5684401B-2413-05D5-13F5-F1AA1E921745}"/>
          </ac:picMkLst>
        </pc:picChg>
      </pc:sldChg>
    </pc:docChg>
  </pc:docChgLst>
  <pc:docChgLst>
    <pc:chgData name="Ducrot Françoise" userId="S::francoise.ducrot@sstrn.fr::3484825b-7038-4738-8025-7812ee8f4976" providerId="AD" clId="Web-{144B8499-2099-4567-801D-633132A73EE2}"/>
    <pc:docChg chg="modSld">
      <pc:chgData name="Ducrot Françoise" userId="S::francoise.ducrot@sstrn.fr::3484825b-7038-4738-8025-7812ee8f4976" providerId="AD" clId="Web-{144B8499-2099-4567-801D-633132A73EE2}" dt="2024-04-11T16:00:51.527" v="3" actId="1076"/>
      <pc:docMkLst>
        <pc:docMk/>
      </pc:docMkLst>
      <pc:sldChg chg="delSp modSp">
        <pc:chgData name="Ducrot Françoise" userId="S::francoise.ducrot@sstrn.fr::3484825b-7038-4738-8025-7812ee8f4976" providerId="AD" clId="Web-{144B8499-2099-4567-801D-633132A73EE2}" dt="2024-04-11T16:00:51.527" v="3" actId="1076"/>
        <pc:sldMkLst>
          <pc:docMk/>
          <pc:sldMk cId="4220431898" sldId="268"/>
        </pc:sldMkLst>
        <pc:spChg chg="del">
          <ac:chgData name="Ducrot Françoise" userId="S::francoise.ducrot@sstrn.fr::3484825b-7038-4738-8025-7812ee8f4976" providerId="AD" clId="Web-{144B8499-2099-4567-801D-633132A73EE2}" dt="2024-04-11T16:00:36.730" v="1"/>
          <ac:spMkLst>
            <pc:docMk/>
            <pc:sldMk cId="4220431898" sldId="268"/>
            <ac:spMk id="9" creationId="{131B6547-C81E-AE44-CCA1-506793A2B1F9}"/>
          </ac:spMkLst>
        </pc:spChg>
        <pc:picChg chg="del">
          <ac:chgData name="Ducrot Françoise" userId="S::francoise.ducrot@sstrn.fr::3484825b-7038-4738-8025-7812ee8f4976" providerId="AD" clId="Web-{144B8499-2099-4567-801D-633132A73EE2}" dt="2024-04-11T16:00:33.089" v="0"/>
          <ac:picMkLst>
            <pc:docMk/>
            <pc:sldMk cId="4220431898" sldId="268"/>
            <ac:picMk id="6" creationId="{78184085-5BCE-F60B-EDFA-28F3C3C14AC0}"/>
          </ac:picMkLst>
        </pc:picChg>
        <pc:picChg chg="mod">
          <ac:chgData name="Ducrot Françoise" userId="S::francoise.ducrot@sstrn.fr::3484825b-7038-4738-8025-7812ee8f4976" providerId="AD" clId="Web-{144B8499-2099-4567-801D-633132A73EE2}" dt="2024-04-11T16:00:46.808" v="2" actId="1076"/>
          <ac:picMkLst>
            <pc:docMk/>
            <pc:sldMk cId="4220431898" sldId="268"/>
            <ac:picMk id="7" creationId="{EFAE52FD-98E4-8259-4A3D-26E52F9FDA23}"/>
          </ac:picMkLst>
        </pc:picChg>
        <pc:picChg chg="mod">
          <ac:chgData name="Ducrot Françoise" userId="S::francoise.ducrot@sstrn.fr::3484825b-7038-4738-8025-7812ee8f4976" providerId="AD" clId="Web-{144B8499-2099-4567-801D-633132A73EE2}" dt="2024-04-11T16:00:51.527" v="3" actId="1076"/>
          <ac:picMkLst>
            <pc:docMk/>
            <pc:sldMk cId="4220431898" sldId="268"/>
            <ac:picMk id="8" creationId="{89162649-318D-EF0C-73CD-45E91CA63B2C}"/>
          </ac:picMkLst>
        </pc:picChg>
      </pc:sldChg>
    </pc:docChg>
  </pc:docChgLst>
  <pc:docChgLst>
    <pc:chgData name="Seloula Doria" userId="S::doria.seloula@sstrn.fr::700db2b6-08c6-462a-85e8-8d69b235b618" providerId="AD" clId="Web-{6F4310B8-C722-4A68-8FBA-5A724B1C3BE6}"/>
    <pc:docChg chg="modSld">
      <pc:chgData name="Seloula Doria" userId="S::doria.seloula@sstrn.fr::700db2b6-08c6-462a-85e8-8d69b235b618" providerId="AD" clId="Web-{6F4310B8-C722-4A68-8FBA-5A724B1C3BE6}" dt="2024-04-19T12:20:36.713" v="9"/>
      <pc:docMkLst>
        <pc:docMk/>
      </pc:docMkLst>
      <pc:sldChg chg="modSp">
        <pc:chgData name="Seloula Doria" userId="S::doria.seloula@sstrn.fr::700db2b6-08c6-462a-85e8-8d69b235b618" providerId="AD" clId="Web-{6F4310B8-C722-4A68-8FBA-5A724B1C3BE6}" dt="2024-04-19T12:20:36.713" v="9"/>
        <pc:sldMkLst>
          <pc:docMk/>
          <pc:sldMk cId="1118622682" sldId="257"/>
        </pc:sldMkLst>
        <pc:spChg chg="mod">
          <ac:chgData name="Seloula Doria" userId="S::doria.seloula@sstrn.fr::700db2b6-08c6-462a-85e8-8d69b235b618" providerId="AD" clId="Web-{6F4310B8-C722-4A68-8FBA-5A724B1C3BE6}" dt="2024-04-19T12:20:36.713" v="9"/>
          <ac:spMkLst>
            <pc:docMk/>
            <pc:sldMk cId="1118622682" sldId="257"/>
            <ac:spMk id="13" creationId="{7A8C38D6-549F-DD1A-19BD-B5179577CFCF}"/>
          </ac:spMkLst>
        </pc:spChg>
        <pc:picChg chg="mod">
          <ac:chgData name="Seloula Doria" userId="S::doria.seloula@sstrn.fr::700db2b6-08c6-462a-85e8-8d69b235b618" providerId="AD" clId="Web-{6F4310B8-C722-4A68-8FBA-5A724B1C3BE6}" dt="2024-04-19T12:20:07.478" v="2" actId="1076"/>
          <ac:picMkLst>
            <pc:docMk/>
            <pc:sldMk cId="1118622682" sldId="257"/>
            <ac:picMk id="12" creationId="{B1A1922D-B4B2-4F86-99FC-F305B854B05C}"/>
          </ac:picMkLst>
        </pc:picChg>
      </pc:sldChg>
    </pc:docChg>
  </pc:docChgLst>
  <pc:docChgLst>
    <pc:chgData name="Ducrot Françoise" userId="S::francoise.ducrot@sstrn.fr::3484825b-7038-4738-8025-7812ee8f4976" providerId="AD" clId="Web-{990CAF1B-B434-4317-A6C3-972FDADF2628}"/>
    <pc:docChg chg="addSld delSld modSld sldOrd">
      <pc:chgData name="Ducrot Françoise" userId="S::francoise.ducrot@sstrn.fr::3484825b-7038-4738-8025-7812ee8f4976" providerId="AD" clId="Web-{990CAF1B-B434-4317-A6C3-972FDADF2628}" dt="2024-04-23T13:51:07.160" v="973"/>
      <pc:docMkLst>
        <pc:docMk/>
      </pc:docMkLst>
      <pc:sldChg chg="mod modShow">
        <pc:chgData name="Ducrot Françoise" userId="S::francoise.ducrot@sstrn.fr::3484825b-7038-4738-8025-7812ee8f4976" providerId="AD" clId="Web-{990CAF1B-B434-4317-A6C3-972FDADF2628}" dt="2024-04-23T13:35:03.499" v="716"/>
        <pc:sldMkLst>
          <pc:docMk/>
          <pc:sldMk cId="0" sldId="256"/>
        </pc:sldMkLst>
      </pc:sldChg>
      <pc:sldChg chg="ord">
        <pc:chgData name="Ducrot Françoise" userId="S::francoise.ducrot@sstrn.fr::3484825b-7038-4738-8025-7812ee8f4976" providerId="AD" clId="Web-{990CAF1B-B434-4317-A6C3-972FDADF2628}" dt="2024-04-23T13:51:07.160" v="973"/>
        <pc:sldMkLst>
          <pc:docMk/>
          <pc:sldMk cId="1878102076" sldId="269"/>
        </pc:sldMkLst>
      </pc:sldChg>
      <pc:sldChg chg="delSp modSp">
        <pc:chgData name="Ducrot Françoise" userId="S::francoise.ducrot@sstrn.fr::3484825b-7038-4738-8025-7812ee8f4976" providerId="AD" clId="Web-{990CAF1B-B434-4317-A6C3-972FDADF2628}" dt="2024-04-23T13:43:22.814" v="840" actId="20577"/>
        <pc:sldMkLst>
          <pc:docMk/>
          <pc:sldMk cId="1332121469" sldId="273"/>
        </pc:sldMkLst>
        <pc:spChg chg="mod">
          <ac:chgData name="Ducrot Françoise" userId="S::francoise.ducrot@sstrn.fr::3484825b-7038-4738-8025-7812ee8f4976" providerId="AD" clId="Web-{990CAF1B-B434-4317-A6C3-972FDADF2628}" dt="2024-04-23T13:43:22.814" v="840" actId="20577"/>
          <ac:spMkLst>
            <pc:docMk/>
            <pc:sldMk cId="1332121469" sldId="273"/>
            <ac:spMk id="2" creationId="{1E51163D-79A6-51E6-67B5-98841F9B7657}"/>
          </ac:spMkLst>
        </pc:spChg>
        <pc:spChg chg="del mod">
          <ac:chgData name="Ducrot Françoise" userId="S::francoise.ducrot@sstrn.fr::3484825b-7038-4738-8025-7812ee8f4976" providerId="AD" clId="Web-{990CAF1B-B434-4317-A6C3-972FDADF2628}" dt="2024-04-23T13:41:19.923" v="786"/>
          <ac:spMkLst>
            <pc:docMk/>
            <pc:sldMk cId="1332121469" sldId="273"/>
            <ac:spMk id="7" creationId="{9D842A08-0A51-CD1E-5CB2-DDD540DDB1A8}"/>
          </ac:spMkLst>
        </pc:spChg>
      </pc:sldChg>
      <pc:sldChg chg="modSp">
        <pc:chgData name="Ducrot Françoise" userId="S::francoise.ducrot@sstrn.fr::3484825b-7038-4738-8025-7812ee8f4976" providerId="AD" clId="Web-{990CAF1B-B434-4317-A6C3-972FDADF2628}" dt="2024-04-23T13:42:31.548" v="838" actId="20577"/>
        <pc:sldMkLst>
          <pc:docMk/>
          <pc:sldMk cId="25560450" sldId="279"/>
        </pc:sldMkLst>
        <pc:spChg chg="mod">
          <ac:chgData name="Ducrot Françoise" userId="S::francoise.ducrot@sstrn.fr::3484825b-7038-4738-8025-7812ee8f4976" providerId="AD" clId="Web-{990CAF1B-B434-4317-A6C3-972FDADF2628}" dt="2024-04-23T13:42:31.548" v="838" actId="20577"/>
          <ac:spMkLst>
            <pc:docMk/>
            <pc:sldMk cId="25560450" sldId="279"/>
            <ac:spMk id="3" creationId="{1E615132-B3F5-13EC-5322-FDA0AC4CD9D9}"/>
          </ac:spMkLst>
        </pc:spChg>
      </pc:sldChg>
      <pc:sldChg chg="del">
        <pc:chgData name="Ducrot Françoise" userId="S::francoise.ducrot@sstrn.fr::3484825b-7038-4738-8025-7812ee8f4976" providerId="AD" clId="Web-{990CAF1B-B434-4317-A6C3-972FDADF2628}" dt="2024-04-23T13:20:54.792" v="535"/>
        <pc:sldMkLst>
          <pc:docMk/>
          <pc:sldMk cId="1167470959" sldId="280"/>
        </pc:sldMkLst>
      </pc:sldChg>
      <pc:sldChg chg="del">
        <pc:chgData name="Ducrot Françoise" userId="S::francoise.ducrot@sstrn.fr::3484825b-7038-4738-8025-7812ee8f4976" providerId="AD" clId="Web-{990CAF1B-B434-4317-A6C3-972FDADF2628}" dt="2024-04-23T13:20:59.214" v="536"/>
        <pc:sldMkLst>
          <pc:docMk/>
          <pc:sldMk cId="4115210023" sldId="282"/>
        </pc:sldMkLst>
      </pc:sldChg>
      <pc:sldChg chg="del">
        <pc:chgData name="Ducrot Françoise" userId="S::francoise.ducrot@sstrn.fr::3484825b-7038-4738-8025-7812ee8f4976" providerId="AD" clId="Web-{990CAF1B-B434-4317-A6C3-972FDADF2628}" dt="2024-04-23T13:28:51.544" v="667"/>
        <pc:sldMkLst>
          <pc:docMk/>
          <pc:sldMk cId="3193168499" sldId="283"/>
        </pc:sldMkLst>
      </pc:sldChg>
      <pc:sldChg chg="del">
        <pc:chgData name="Ducrot Françoise" userId="S::francoise.ducrot@sstrn.fr::3484825b-7038-4738-8025-7812ee8f4976" providerId="AD" clId="Web-{990CAF1B-B434-4317-A6C3-972FDADF2628}" dt="2024-04-23T13:24:23.012" v="629"/>
        <pc:sldMkLst>
          <pc:docMk/>
          <pc:sldMk cId="740884148" sldId="284"/>
        </pc:sldMkLst>
      </pc:sldChg>
      <pc:sldChg chg="modSp">
        <pc:chgData name="Ducrot Françoise" userId="S::francoise.ducrot@sstrn.fr::3484825b-7038-4738-8025-7812ee8f4976" providerId="AD" clId="Web-{990CAF1B-B434-4317-A6C3-972FDADF2628}" dt="2024-04-23T13:41:45.860" v="802" actId="14100"/>
        <pc:sldMkLst>
          <pc:docMk/>
          <pc:sldMk cId="3022919913" sldId="290"/>
        </pc:sldMkLst>
        <pc:spChg chg="mod">
          <ac:chgData name="Ducrot Françoise" userId="S::francoise.ducrot@sstrn.fr::3484825b-7038-4738-8025-7812ee8f4976" providerId="AD" clId="Web-{990CAF1B-B434-4317-A6C3-972FDADF2628}" dt="2024-04-23T13:41:39.110" v="800" actId="14100"/>
          <ac:spMkLst>
            <pc:docMk/>
            <pc:sldMk cId="3022919913" sldId="290"/>
            <ac:spMk id="14" creationId="{CED73F62-2476-BA67-238F-DDF3D799D623}"/>
          </ac:spMkLst>
        </pc:spChg>
        <pc:picChg chg="mod">
          <ac:chgData name="Ducrot Françoise" userId="S::francoise.ducrot@sstrn.fr::3484825b-7038-4738-8025-7812ee8f4976" providerId="AD" clId="Web-{990CAF1B-B434-4317-A6C3-972FDADF2628}" dt="2024-04-23T13:41:45.860" v="802" actId="14100"/>
          <ac:picMkLst>
            <pc:docMk/>
            <pc:sldMk cId="3022919913" sldId="290"/>
            <ac:picMk id="8" creationId="{D098E016-0ECF-3266-7DC8-36D1E738752B}"/>
          </ac:picMkLst>
        </pc:picChg>
      </pc:sldChg>
      <pc:sldChg chg="modSp">
        <pc:chgData name="Ducrot Françoise" userId="S::francoise.ducrot@sstrn.fr::3484825b-7038-4738-8025-7812ee8f4976" providerId="AD" clId="Web-{990CAF1B-B434-4317-A6C3-972FDADF2628}" dt="2024-04-23T13:14:47.415" v="407" actId="14100"/>
        <pc:sldMkLst>
          <pc:docMk/>
          <pc:sldMk cId="1255038589" sldId="295"/>
        </pc:sldMkLst>
        <pc:picChg chg="mod">
          <ac:chgData name="Ducrot Françoise" userId="S::francoise.ducrot@sstrn.fr::3484825b-7038-4738-8025-7812ee8f4976" providerId="AD" clId="Web-{990CAF1B-B434-4317-A6C3-972FDADF2628}" dt="2024-04-23T13:14:47.415" v="407" actId="14100"/>
          <ac:picMkLst>
            <pc:docMk/>
            <pc:sldMk cId="1255038589" sldId="295"/>
            <ac:picMk id="7" creationId="{09F60AB4-7240-3BF6-D281-E3A6DC65F1A0}"/>
          </ac:picMkLst>
        </pc:picChg>
      </pc:sldChg>
      <pc:sldChg chg="modSp new ord">
        <pc:chgData name="Ducrot Françoise" userId="S::francoise.ducrot@sstrn.fr::3484825b-7038-4738-8025-7812ee8f4976" providerId="AD" clId="Web-{990CAF1B-B434-4317-A6C3-972FDADF2628}" dt="2024-04-23T13:38:56.813" v="721" actId="20577"/>
        <pc:sldMkLst>
          <pc:docMk/>
          <pc:sldMk cId="3503351739" sldId="309"/>
        </pc:sldMkLst>
        <pc:spChg chg="mod">
          <ac:chgData name="Ducrot Françoise" userId="S::francoise.ducrot@sstrn.fr::3484825b-7038-4738-8025-7812ee8f4976" providerId="AD" clId="Web-{990CAF1B-B434-4317-A6C3-972FDADF2628}" dt="2024-04-23T13:26:49.528" v="641" actId="14100"/>
          <ac:spMkLst>
            <pc:docMk/>
            <pc:sldMk cId="3503351739" sldId="309"/>
            <ac:spMk id="2" creationId="{846BDC2F-AB6A-A09A-E8F1-8D1E70FD4082}"/>
          </ac:spMkLst>
        </pc:spChg>
        <pc:spChg chg="mod">
          <ac:chgData name="Ducrot Françoise" userId="S::francoise.ducrot@sstrn.fr::3484825b-7038-4738-8025-7812ee8f4976" providerId="AD" clId="Web-{990CAF1B-B434-4317-A6C3-972FDADF2628}" dt="2024-04-23T13:38:56.813" v="721" actId="20577"/>
          <ac:spMkLst>
            <pc:docMk/>
            <pc:sldMk cId="3503351739" sldId="309"/>
            <ac:spMk id="3" creationId="{EE3F78E7-E670-2570-F319-065D908A05A8}"/>
          </ac:spMkLst>
        </pc:spChg>
      </pc:sldChg>
      <pc:sldChg chg="addSp delSp modSp new ord">
        <pc:chgData name="Ducrot Françoise" userId="S::francoise.ducrot@sstrn.fr::3484825b-7038-4738-8025-7812ee8f4976" providerId="AD" clId="Web-{990CAF1B-B434-4317-A6C3-972FDADF2628}" dt="2024-04-23T13:16:52.010" v="471" actId="20577"/>
        <pc:sldMkLst>
          <pc:docMk/>
          <pc:sldMk cId="1244424772" sldId="310"/>
        </pc:sldMkLst>
        <pc:spChg chg="mod">
          <ac:chgData name="Ducrot Françoise" userId="S::francoise.ducrot@sstrn.fr::3484825b-7038-4738-8025-7812ee8f4976" providerId="AD" clId="Web-{990CAF1B-B434-4317-A6C3-972FDADF2628}" dt="2024-04-23T13:16:45.557" v="467" actId="20577"/>
          <ac:spMkLst>
            <pc:docMk/>
            <pc:sldMk cId="1244424772" sldId="310"/>
            <ac:spMk id="2" creationId="{451337E5-96D3-AB52-D779-44C92C1FB785}"/>
          </ac:spMkLst>
        </pc:spChg>
        <pc:spChg chg="mod">
          <ac:chgData name="Ducrot Françoise" userId="S::francoise.ducrot@sstrn.fr::3484825b-7038-4738-8025-7812ee8f4976" providerId="AD" clId="Web-{990CAF1B-B434-4317-A6C3-972FDADF2628}" dt="2024-04-23T13:16:52.010" v="471" actId="20577"/>
          <ac:spMkLst>
            <pc:docMk/>
            <pc:sldMk cId="1244424772" sldId="310"/>
            <ac:spMk id="3" creationId="{8F886C48-2356-3006-9268-88EE6514516B}"/>
          </ac:spMkLst>
        </pc:spChg>
        <pc:spChg chg="add del mod">
          <ac:chgData name="Ducrot Françoise" userId="S::francoise.ducrot@sstrn.fr::3484825b-7038-4738-8025-7812ee8f4976" providerId="AD" clId="Web-{990CAF1B-B434-4317-A6C3-972FDADF2628}" dt="2024-04-23T13:16:38.900" v="465"/>
          <ac:spMkLst>
            <pc:docMk/>
            <pc:sldMk cId="1244424772" sldId="310"/>
            <ac:spMk id="7" creationId="{31C91924-D329-0639-410D-F68873C90B24}"/>
          </ac:spMkLst>
        </pc:spChg>
      </pc:sldChg>
      <pc:sldChg chg="modSp new ord">
        <pc:chgData name="Ducrot Françoise" userId="S::francoise.ducrot@sstrn.fr::3484825b-7038-4738-8025-7812ee8f4976" providerId="AD" clId="Web-{990CAF1B-B434-4317-A6C3-972FDADF2628}" dt="2024-04-23T13:31:22.623" v="686" actId="20577"/>
        <pc:sldMkLst>
          <pc:docMk/>
          <pc:sldMk cId="3451359944" sldId="311"/>
        </pc:sldMkLst>
        <pc:spChg chg="mod">
          <ac:chgData name="Ducrot Françoise" userId="S::francoise.ducrot@sstrn.fr::3484825b-7038-4738-8025-7812ee8f4976" providerId="AD" clId="Web-{990CAF1B-B434-4317-A6C3-972FDADF2628}" dt="2024-04-23T13:19:04.698" v="510" actId="20577"/>
          <ac:spMkLst>
            <pc:docMk/>
            <pc:sldMk cId="3451359944" sldId="311"/>
            <ac:spMk id="2" creationId="{F0202BEB-B43D-1FC5-4237-53534F8D10BF}"/>
          </ac:spMkLst>
        </pc:spChg>
        <pc:spChg chg="mod">
          <ac:chgData name="Ducrot Françoise" userId="S::francoise.ducrot@sstrn.fr::3484825b-7038-4738-8025-7812ee8f4976" providerId="AD" clId="Web-{990CAF1B-B434-4317-A6C3-972FDADF2628}" dt="2024-04-23T13:31:22.623" v="686" actId="20577"/>
          <ac:spMkLst>
            <pc:docMk/>
            <pc:sldMk cId="3451359944" sldId="311"/>
            <ac:spMk id="3" creationId="{89FF18B7-8699-E4CF-FFA0-FA766C53BA1B}"/>
          </ac:spMkLst>
        </pc:spChg>
      </pc:sldChg>
      <pc:sldChg chg="modSp new">
        <pc:chgData name="Ducrot Françoise" userId="S::francoise.ducrot@sstrn.fr::3484825b-7038-4738-8025-7812ee8f4976" providerId="AD" clId="Web-{990CAF1B-B434-4317-A6C3-972FDADF2628}" dt="2024-04-23T13:50:47.191" v="972" actId="20577"/>
        <pc:sldMkLst>
          <pc:docMk/>
          <pc:sldMk cId="3749917562" sldId="312"/>
        </pc:sldMkLst>
        <pc:spChg chg="mod">
          <ac:chgData name="Ducrot Françoise" userId="S::francoise.ducrot@sstrn.fr::3484825b-7038-4738-8025-7812ee8f4976" providerId="AD" clId="Web-{990CAF1B-B434-4317-A6C3-972FDADF2628}" dt="2024-04-23T13:47:40.206" v="886" actId="20577"/>
          <ac:spMkLst>
            <pc:docMk/>
            <pc:sldMk cId="3749917562" sldId="312"/>
            <ac:spMk id="2" creationId="{F8B7287C-3B3F-4A34-C75D-CC6B188C996B}"/>
          </ac:spMkLst>
        </pc:spChg>
        <pc:spChg chg="mod">
          <ac:chgData name="Ducrot Françoise" userId="S::francoise.ducrot@sstrn.fr::3484825b-7038-4738-8025-7812ee8f4976" providerId="AD" clId="Web-{990CAF1B-B434-4317-A6C3-972FDADF2628}" dt="2024-04-23T13:50:47.191" v="972" actId="20577"/>
          <ac:spMkLst>
            <pc:docMk/>
            <pc:sldMk cId="3749917562" sldId="312"/>
            <ac:spMk id="3" creationId="{C9B76352-DED1-7554-2752-7354B3D269E4}"/>
          </ac:spMkLst>
        </pc:spChg>
      </pc:sldChg>
    </pc:docChg>
  </pc:docChgLst>
  <pc:docChgLst>
    <pc:chgData name="Seloula Doria" userId="S::doria.seloula@sstrn.fr::700db2b6-08c6-462a-85e8-8d69b235b618" providerId="AD" clId="Web-{65CAACFF-1E0A-49D3-8414-A9FE34472FDD}"/>
    <pc:docChg chg="modSld sldOrd">
      <pc:chgData name="Seloula Doria" userId="S::doria.seloula@sstrn.fr::700db2b6-08c6-462a-85e8-8d69b235b618" providerId="AD" clId="Web-{65CAACFF-1E0A-49D3-8414-A9FE34472FDD}" dt="2024-04-23T14:29:51.839" v="52"/>
      <pc:docMkLst>
        <pc:docMk/>
      </pc:docMkLst>
      <pc:sldChg chg="ord">
        <pc:chgData name="Seloula Doria" userId="S::doria.seloula@sstrn.fr::700db2b6-08c6-462a-85e8-8d69b235b618" providerId="AD" clId="Web-{65CAACFF-1E0A-49D3-8414-A9FE34472FDD}" dt="2024-04-23T14:03:47.108" v="2"/>
        <pc:sldMkLst>
          <pc:docMk/>
          <pc:sldMk cId="3410674288" sldId="275"/>
        </pc:sldMkLst>
      </pc:sldChg>
      <pc:sldChg chg="ord">
        <pc:chgData name="Seloula Doria" userId="S::doria.seloula@sstrn.fr::700db2b6-08c6-462a-85e8-8d69b235b618" providerId="AD" clId="Web-{65CAACFF-1E0A-49D3-8414-A9FE34472FDD}" dt="2024-04-23T14:03:22.201" v="0"/>
        <pc:sldMkLst>
          <pc:docMk/>
          <pc:sldMk cId="78123083" sldId="277"/>
        </pc:sldMkLst>
      </pc:sldChg>
      <pc:sldChg chg="ord">
        <pc:chgData name="Seloula Doria" userId="S::doria.seloula@sstrn.fr::700db2b6-08c6-462a-85e8-8d69b235b618" providerId="AD" clId="Web-{65CAACFF-1E0A-49D3-8414-A9FE34472FDD}" dt="2024-04-23T14:03:38.404" v="1"/>
        <pc:sldMkLst>
          <pc:docMk/>
          <pc:sldMk cId="1366934103" sldId="299"/>
        </pc:sldMkLst>
      </pc:sldChg>
      <pc:sldChg chg="addSp delSp modSp">
        <pc:chgData name="Seloula Doria" userId="S::doria.seloula@sstrn.fr::700db2b6-08c6-462a-85e8-8d69b235b618" providerId="AD" clId="Web-{65CAACFF-1E0A-49D3-8414-A9FE34472FDD}" dt="2024-04-23T14:04:35.235" v="10" actId="14100"/>
        <pc:sldMkLst>
          <pc:docMk/>
          <pc:sldMk cId="1946146001" sldId="305"/>
        </pc:sldMkLst>
        <pc:spChg chg="del">
          <ac:chgData name="Seloula Doria" userId="S::doria.seloula@sstrn.fr::700db2b6-08c6-462a-85e8-8d69b235b618" providerId="AD" clId="Web-{65CAACFF-1E0A-49D3-8414-A9FE34472FDD}" dt="2024-04-23T14:03:55.202" v="3"/>
          <ac:spMkLst>
            <pc:docMk/>
            <pc:sldMk cId="1946146001" sldId="305"/>
            <ac:spMk id="3" creationId="{6D6C0A81-C221-57B5-64BB-45F5D6175E29}"/>
          </ac:spMkLst>
        </pc:spChg>
        <pc:spChg chg="add mod">
          <ac:chgData name="Seloula Doria" userId="S::doria.seloula@sstrn.fr::700db2b6-08c6-462a-85e8-8d69b235b618" providerId="AD" clId="Web-{65CAACFF-1E0A-49D3-8414-A9FE34472FDD}" dt="2024-04-23T14:04:35.235" v="10" actId="14100"/>
          <ac:spMkLst>
            <pc:docMk/>
            <pc:sldMk cId="1946146001" sldId="305"/>
            <ac:spMk id="9" creationId="{708AA14B-8965-A3AB-EF95-B0C757E165D7}"/>
          </ac:spMkLst>
        </pc:spChg>
      </pc:sldChg>
      <pc:sldChg chg="addSp modSp">
        <pc:chgData name="Seloula Doria" userId="S::doria.seloula@sstrn.fr::700db2b6-08c6-462a-85e8-8d69b235b618" providerId="AD" clId="Web-{65CAACFF-1E0A-49D3-8414-A9FE34472FDD}" dt="2024-04-23T14:29:51.839" v="52"/>
        <pc:sldMkLst>
          <pc:docMk/>
          <pc:sldMk cId="3749917562" sldId="312"/>
        </pc:sldMkLst>
        <pc:spChg chg="mod">
          <ac:chgData name="Seloula Doria" userId="S::doria.seloula@sstrn.fr::700db2b6-08c6-462a-85e8-8d69b235b618" providerId="AD" clId="Web-{65CAACFF-1E0A-49D3-8414-A9FE34472FDD}" dt="2024-04-23T14:22:44.104" v="21" actId="1076"/>
          <ac:spMkLst>
            <pc:docMk/>
            <pc:sldMk cId="3749917562" sldId="312"/>
            <ac:spMk id="2" creationId="{F8B7287C-3B3F-4A34-C75D-CC6B188C996B}"/>
          </ac:spMkLst>
        </pc:spChg>
        <pc:spChg chg="mod">
          <ac:chgData name="Seloula Doria" userId="S::doria.seloula@sstrn.fr::700db2b6-08c6-462a-85e8-8d69b235b618" providerId="AD" clId="Web-{65CAACFF-1E0A-49D3-8414-A9FE34472FDD}" dt="2024-04-23T14:29:29.823" v="50" actId="14100"/>
          <ac:spMkLst>
            <pc:docMk/>
            <pc:sldMk cId="3749917562" sldId="312"/>
            <ac:spMk id="3" creationId="{C9B76352-DED1-7554-2752-7354B3D269E4}"/>
          </ac:spMkLst>
        </pc:spChg>
        <pc:picChg chg="add mod modCrop">
          <ac:chgData name="Seloula Doria" userId="S::doria.seloula@sstrn.fr::700db2b6-08c6-462a-85e8-8d69b235b618" providerId="AD" clId="Web-{65CAACFF-1E0A-49D3-8414-A9FE34472FDD}" dt="2024-04-23T14:29:51.839" v="52"/>
          <ac:picMkLst>
            <pc:docMk/>
            <pc:sldMk cId="3749917562" sldId="312"/>
            <ac:picMk id="7" creationId="{A7787617-9B2C-CD80-B093-6C5ACB47BD2E}"/>
          </ac:picMkLst>
        </pc:picChg>
      </pc:sldChg>
    </pc:docChg>
  </pc:docChgLst>
  <pc:docChgLst>
    <pc:chgData name="Seloula Doria" userId="S::doria.seloula@sstrn.fr::700db2b6-08c6-462a-85e8-8d69b235b618" providerId="AD" clId="Web-{00C9E6D1-09FD-4C9E-8A15-C9D4D6FE2610}"/>
    <pc:docChg chg="modSld">
      <pc:chgData name="Seloula Doria" userId="S::doria.seloula@sstrn.fr::700db2b6-08c6-462a-85e8-8d69b235b618" providerId="AD" clId="Web-{00C9E6D1-09FD-4C9E-8A15-C9D4D6FE2610}" dt="2024-04-16T16:13:49.778" v="4" actId="14100"/>
      <pc:docMkLst>
        <pc:docMk/>
      </pc:docMkLst>
      <pc:sldChg chg="delSp modSp">
        <pc:chgData name="Seloula Doria" userId="S::doria.seloula@sstrn.fr::700db2b6-08c6-462a-85e8-8d69b235b618" providerId="AD" clId="Web-{00C9E6D1-09FD-4C9E-8A15-C9D4D6FE2610}" dt="2024-04-16T16:13:49.778" v="4" actId="14100"/>
        <pc:sldMkLst>
          <pc:docMk/>
          <pc:sldMk cId="0" sldId="256"/>
        </pc:sldMkLst>
        <pc:spChg chg="mod">
          <ac:chgData name="Seloula Doria" userId="S::doria.seloula@sstrn.fr::700db2b6-08c6-462a-85e8-8d69b235b618" providerId="AD" clId="Web-{00C9E6D1-09FD-4C9E-8A15-C9D4D6FE2610}" dt="2024-04-16T16:13:49.778" v="4" actId="14100"/>
          <ac:spMkLst>
            <pc:docMk/>
            <pc:sldMk cId="0" sldId="256"/>
            <ac:spMk id="18" creationId="{BBBDBCC0-1A2A-7C2B-EF40-844650EE9E4E}"/>
          </ac:spMkLst>
        </pc:spChg>
        <pc:spChg chg="del">
          <ac:chgData name="Seloula Doria" userId="S::doria.seloula@sstrn.fr::700db2b6-08c6-462a-85e8-8d69b235b618" providerId="AD" clId="Web-{00C9E6D1-09FD-4C9E-8A15-C9D4D6FE2610}" dt="2024-04-16T16:13:40.027" v="2"/>
          <ac:spMkLst>
            <pc:docMk/>
            <pc:sldMk cId="0" sldId="256"/>
            <ac:spMk id="51" creationId="{14E153D0-5524-0EAB-03FE-F07F5118B79A}"/>
          </ac:spMkLst>
        </pc:spChg>
        <pc:spChg chg="del mod">
          <ac:chgData name="Seloula Doria" userId="S::doria.seloula@sstrn.fr::700db2b6-08c6-462a-85e8-8d69b235b618" providerId="AD" clId="Web-{00C9E6D1-09FD-4C9E-8A15-C9D4D6FE2610}" dt="2024-04-16T16:13:38.871" v="1"/>
          <ac:spMkLst>
            <pc:docMk/>
            <pc:sldMk cId="0" sldId="256"/>
            <ac:spMk id="53" creationId="{6497EBD8-52C2-3519-1F9D-5E8906BB2C2F}"/>
          </ac:spMkLst>
        </pc:spChg>
      </pc:sldChg>
    </pc:docChg>
  </pc:docChgLst>
  <pc:docChgLst>
    <pc:chgData name="Seloula Doria" userId="S::doria.seloula@sstrn.fr::700db2b6-08c6-462a-85e8-8d69b235b618" providerId="AD" clId="Web-{C6548821-8813-4626-B8C8-767F1E92E334}"/>
    <pc:docChg chg="addSld modSld sldOrd">
      <pc:chgData name="Seloula Doria" userId="S::doria.seloula@sstrn.fr::700db2b6-08c6-462a-85e8-8d69b235b618" providerId="AD" clId="Web-{C6548821-8813-4626-B8C8-767F1E92E334}" dt="2024-04-23T08:04:44.751" v="93" actId="1076"/>
      <pc:docMkLst>
        <pc:docMk/>
      </pc:docMkLst>
      <pc:sldChg chg="ord">
        <pc:chgData name="Seloula Doria" userId="S::doria.seloula@sstrn.fr::700db2b6-08c6-462a-85e8-8d69b235b618" providerId="AD" clId="Web-{C6548821-8813-4626-B8C8-767F1E92E334}" dt="2024-04-23T07:04:39.595" v="5"/>
        <pc:sldMkLst>
          <pc:docMk/>
          <pc:sldMk cId="0" sldId="256"/>
        </pc:sldMkLst>
      </pc:sldChg>
      <pc:sldChg chg="ord">
        <pc:chgData name="Seloula Doria" userId="S::doria.seloula@sstrn.fr::700db2b6-08c6-462a-85e8-8d69b235b618" providerId="AD" clId="Web-{C6548821-8813-4626-B8C8-767F1E92E334}" dt="2024-04-23T07:07:19.022" v="28"/>
        <pc:sldMkLst>
          <pc:docMk/>
          <pc:sldMk cId="4220431898" sldId="268"/>
        </pc:sldMkLst>
      </pc:sldChg>
      <pc:sldChg chg="ord">
        <pc:chgData name="Seloula Doria" userId="S::doria.seloula@sstrn.fr::700db2b6-08c6-462a-85e8-8d69b235b618" providerId="AD" clId="Web-{C6548821-8813-4626-B8C8-767F1E92E334}" dt="2024-04-23T07:06:03.285" v="10"/>
        <pc:sldMkLst>
          <pc:docMk/>
          <pc:sldMk cId="1878102076" sldId="269"/>
        </pc:sldMkLst>
      </pc:sldChg>
      <pc:sldChg chg="addSp modSp">
        <pc:chgData name="Seloula Doria" userId="S::doria.seloula@sstrn.fr::700db2b6-08c6-462a-85e8-8d69b235b618" providerId="AD" clId="Web-{C6548821-8813-4626-B8C8-767F1E92E334}" dt="2024-04-23T07:21:33.350" v="82" actId="20577"/>
        <pc:sldMkLst>
          <pc:docMk/>
          <pc:sldMk cId="1145547347" sldId="270"/>
        </pc:sldMkLst>
        <pc:spChg chg="add mod">
          <ac:chgData name="Seloula Doria" userId="S::doria.seloula@sstrn.fr::700db2b6-08c6-462a-85e8-8d69b235b618" providerId="AD" clId="Web-{C6548821-8813-4626-B8C8-767F1E92E334}" dt="2024-04-23T07:07:08.444" v="27" actId="20577"/>
          <ac:spMkLst>
            <pc:docMk/>
            <pc:sldMk cId="1145547347" sldId="270"/>
            <ac:spMk id="3" creationId="{7EAE48B9-6744-FDD4-482A-2C5896931266}"/>
          </ac:spMkLst>
        </pc:spChg>
        <pc:spChg chg="add mod">
          <ac:chgData name="Seloula Doria" userId="S::doria.seloula@sstrn.fr::700db2b6-08c6-462a-85e8-8d69b235b618" providerId="AD" clId="Web-{C6548821-8813-4626-B8C8-767F1E92E334}" dt="2024-04-23T07:21:33.350" v="82" actId="20577"/>
          <ac:spMkLst>
            <pc:docMk/>
            <pc:sldMk cId="1145547347" sldId="270"/>
            <ac:spMk id="7" creationId="{5263AF8A-F36E-AA4A-6A01-4DBC7242A43A}"/>
          </ac:spMkLst>
        </pc:spChg>
      </pc:sldChg>
      <pc:sldChg chg="ord">
        <pc:chgData name="Seloula Doria" userId="S::doria.seloula@sstrn.fr::700db2b6-08c6-462a-85e8-8d69b235b618" providerId="AD" clId="Web-{C6548821-8813-4626-B8C8-767F1E92E334}" dt="2024-04-23T07:05:29.581" v="6"/>
        <pc:sldMkLst>
          <pc:docMk/>
          <pc:sldMk cId="481526879" sldId="272"/>
        </pc:sldMkLst>
      </pc:sldChg>
      <pc:sldChg chg="modSp ord">
        <pc:chgData name="Seloula Doria" userId="S::doria.seloula@sstrn.fr::700db2b6-08c6-462a-85e8-8d69b235b618" providerId="AD" clId="Web-{C6548821-8813-4626-B8C8-767F1E92E334}" dt="2024-04-23T07:06:28.927" v="15" actId="14100"/>
        <pc:sldMkLst>
          <pc:docMk/>
          <pc:sldMk cId="1332121469" sldId="273"/>
        </pc:sldMkLst>
        <pc:spChg chg="mod">
          <ac:chgData name="Seloula Doria" userId="S::doria.seloula@sstrn.fr::700db2b6-08c6-462a-85e8-8d69b235b618" providerId="AD" clId="Web-{C6548821-8813-4626-B8C8-767F1E92E334}" dt="2024-04-23T07:06:28.927" v="15" actId="14100"/>
          <ac:spMkLst>
            <pc:docMk/>
            <pc:sldMk cId="1332121469" sldId="273"/>
            <ac:spMk id="2" creationId="{1E51163D-79A6-51E6-67B5-98841F9B7657}"/>
          </ac:spMkLst>
        </pc:spChg>
      </pc:sldChg>
      <pc:sldChg chg="ord">
        <pc:chgData name="Seloula Doria" userId="S::doria.seloula@sstrn.fr::700db2b6-08c6-462a-85e8-8d69b235b618" providerId="AD" clId="Web-{C6548821-8813-4626-B8C8-767F1E92E334}" dt="2024-04-23T07:06:03.285" v="9"/>
        <pc:sldMkLst>
          <pc:docMk/>
          <pc:sldMk cId="3410674288" sldId="275"/>
        </pc:sldMkLst>
      </pc:sldChg>
      <pc:sldChg chg="ord">
        <pc:chgData name="Seloula Doria" userId="S::doria.seloula@sstrn.fr::700db2b6-08c6-462a-85e8-8d69b235b618" providerId="AD" clId="Web-{C6548821-8813-4626-B8C8-767F1E92E334}" dt="2024-04-23T07:06:03.285" v="8"/>
        <pc:sldMkLst>
          <pc:docMk/>
          <pc:sldMk cId="3855068706" sldId="276"/>
        </pc:sldMkLst>
      </pc:sldChg>
      <pc:sldChg chg="ord">
        <pc:chgData name="Seloula Doria" userId="S::doria.seloula@sstrn.fr::700db2b6-08c6-462a-85e8-8d69b235b618" providerId="AD" clId="Web-{C6548821-8813-4626-B8C8-767F1E92E334}" dt="2024-04-23T07:06:03.285" v="7"/>
        <pc:sldMkLst>
          <pc:docMk/>
          <pc:sldMk cId="78123083" sldId="277"/>
        </pc:sldMkLst>
      </pc:sldChg>
      <pc:sldChg chg="mod modShow">
        <pc:chgData name="Seloula Doria" userId="S::doria.seloula@sstrn.fr::700db2b6-08c6-462a-85e8-8d69b235b618" providerId="AD" clId="Web-{C6548821-8813-4626-B8C8-767F1E92E334}" dt="2024-04-23T07:03:43.233" v="0"/>
        <pc:sldMkLst>
          <pc:docMk/>
          <pc:sldMk cId="1167470959" sldId="280"/>
        </pc:sldMkLst>
      </pc:sldChg>
      <pc:sldChg chg="mod modShow">
        <pc:chgData name="Seloula Doria" userId="S::doria.seloula@sstrn.fr::700db2b6-08c6-462a-85e8-8d69b235b618" providerId="AD" clId="Web-{C6548821-8813-4626-B8C8-767F1E92E334}" dt="2024-04-23T07:03:43.311" v="1"/>
        <pc:sldMkLst>
          <pc:docMk/>
          <pc:sldMk cId="4115210023" sldId="282"/>
        </pc:sldMkLst>
      </pc:sldChg>
      <pc:sldChg chg="mod modShow">
        <pc:chgData name="Seloula Doria" userId="S::doria.seloula@sstrn.fr::700db2b6-08c6-462a-85e8-8d69b235b618" providerId="AD" clId="Web-{C6548821-8813-4626-B8C8-767F1E92E334}" dt="2024-04-23T07:03:43.436" v="2"/>
        <pc:sldMkLst>
          <pc:docMk/>
          <pc:sldMk cId="3193168499" sldId="283"/>
        </pc:sldMkLst>
      </pc:sldChg>
      <pc:sldChg chg="mod modShow">
        <pc:chgData name="Seloula Doria" userId="S::doria.seloula@sstrn.fr::700db2b6-08c6-462a-85e8-8d69b235b618" providerId="AD" clId="Web-{C6548821-8813-4626-B8C8-767F1E92E334}" dt="2024-04-23T07:03:43.515" v="3"/>
        <pc:sldMkLst>
          <pc:docMk/>
          <pc:sldMk cId="740884148" sldId="284"/>
        </pc:sldMkLst>
      </pc:sldChg>
      <pc:sldChg chg="addSp delSp modSp new">
        <pc:chgData name="Seloula Doria" userId="S::doria.seloula@sstrn.fr::700db2b6-08c6-462a-85e8-8d69b235b618" providerId="AD" clId="Web-{C6548821-8813-4626-B8C8-767F1E92E334}" dt="2024-04-23T08:04:44.751" v="93" actId="1076"/>
        <pc:sldMkLst>
          <pc:docMk/>
          <pc:sldMk cId="3950921399" sldId="308"/>
        </pc:sldMkLst>
        <pc:spChg chg="del">
          <ac:chgData name="Seloula Doria" userId="S::doria.seloula@sstrn.fr::700db2b6-08c6-462a-85e8-8d69b235b618" providerId="AD" clId="Web-{C6548821-8813-4626-B8C8-767F1E92E334}" dt="2024-04-23T08:04:25.094" v="85"/>
          <ac:spMkLst>
            <pc:docMk/>
            <pc:sldMk cId="3950921399" sldId="308"/>
            <ac:spMk id="2" creationId="{E392A08F-7A8E-D090-1F8C-8410184DF4FD}"/>
          </ac:spMkLst>
        </pc:spChg>
        <pc:spChg chg="del">
          <ac:chgData name="Seloula Doria" userId="S::doria.seloula@sstrn.fr::700db2b6-08c6-462a-85e8-8d69b235b618" providerId="AD" clId="Web-{C6548821-8813-4626-B8C8-767F1E92E334}" dt="2024-04-23T08:04:19.672" v="84"/>
          <ac:spMkLst>
            <pc:docMk/>
            <pc:sldMk cId="3950921399" sldId="308"/>
            <ac:spMk id="3" creationId="{B0D3FFC4-DD68-FBB9-D8DD-A9962FE085EA}"/>
          </ac:spMkLst>
        </pc:spChg>
        <pc:picChg chg="add mod ord">
          <ac:chgData name="Seloula Doria" userId="S::doria.seloula@sstrn.fr::700db2b6-08c6-462a-85e8-8d69b235b618" providerId="AD" clId="Web-{C6548821-8813-4626-B8C8-767F1E92E334}" dt="2024-04-23T08:04:44.751" v="93" actId="1076"/>
          <ac:picMkLst>
            <pc:docMk/>
            <pc:sldMk cId="3950921399" sldId="308"/>
            <ac:picMk id="7" creationId="{298C98C5-EB41-1B19-79C8-4FBB56115762}"/>
          </ac:picMkLst>
        </pc:picChg>
      </pc:sldChg>
    </pc:docChg>
  </pc:docChgLst>
  <pc:docChgLst>
    <pc:chgData name="Seloula Doria" userId="S::doria.seloula@sstrn.fr::700db2b6-08c6-462a-85e8-8d69b235b618" providerId="AD" clId="Web-{E8BF6303-1DB7-4815-967D-E8C3057C83BA}"/>
    <pc:docChg chg="modSld">
      <pc:chgData name="Seloula Doria" userId="S::doria.seloula@sstrn.fr::700db2b6-08c6-462a-85e8-8d69b235b618" providerId="AD" clId="Web-{E8BF6303-1DB7-4815-967D-E8C3057C83BA}" dt="2024-04-24T13:11:28.093" v="107"/>
      <pc:docMkLst>
        <pc:docMk/>
      </pc:docMkLst>
      <pc:sldChg chg="modSp">
        <pc:chgData name="Seloula Doria" userId="S::doria.seloula@sstrn.fr::700db2b6-08c6-462a-85e8-8d69b235b618" providerId="AD" clId="Web-{E8BF6303-1DB7-4815-967D-E8C3057C83BA}" dt="2024-04-24T13:07:42.376" v="90"/>
        <pc:sldMkLst>
          <pc:docMk/>
          <pc:sldMk cId="1458760687" sldId="266"/>
        </pc:sldMkLst>
        <pc:picChg chg="mod">
          <ac:chgData name="Seloula Doria" userId="S::doria.seloula@sstrn.fr::700db2b6-08c6-462a-85e8-8d69b235b618" providerId="AD" clId="Web-{E8BF6303-1DB7-4815-967D-E8C3057C83BA}" dt="2024-04-24T13:07:42.376" v="90"/>
          <ac:picMkLst>
            <pc:docMk/>
            <pc:sldMk cId="1458760687" sldId="266"/>
            <ac:picMk id="17" creationId="{C3F69C0C-0981-DDDA-CB11-D0045305FB97}"/>
          </ac:picMkLst>
        </pc:picChg>
      </pc:sldChg>
      <pc:sldChg chg="addSp delSp modSp">
        <pc:chgData name="Seloula Doria" userId="S::doria.seloula@sstrn.fr::700db2b6-08c6-462a-85e8-8d69b235b618" providerId="AD" clId="Web-{E8BF6303-1DB7-4815-967D-E8C3057C83BA}" dt="2024-04-24T12:57:23.472" v="84" actId="1076"/>
        <pc:sldMkLst>
          <pc:docMk/>
          <pc:sldMk cId="887115072" sldId="267"/>
        </pc:sldMkLst>
        <pc:spChg chg="mod">
          <ac:chgData name="Seloula Doria" userId="S::doria.seloula@sstrn.fr::700db2b6-08c6-462a-85e8-8d69b235b618" providerId="AD" clId="Web-{E8BF6303-1DB7-4815-967D-E8C3057C83BA}" dt="2024-04-24T12:57:23.472" v="84" actId="1076"/>
          <ac:spMkLst>
            <pc:docMk/>
            <pc:sldMk cId="887115072" sldId="267"/>
            <ac:spMk id="7" creationId="{F9552D1E-2589-BFE1-E94A-06F43C2FABA5}"/>
          </ac:spMkLst>
        </pc:spChg>
        <pc:spChg chg="mod">
          <ac:chgData name="Seloula Doria" userId="S::doria.seloula@sstrn.fr::700db2b6-08c6-462a-85e8-8d69b235b618" providerId="AD" clId="Web-{E8BF6303-1DB7-4815-967D-E8C3057C83BA}" dt="2024-04-24T10:38:33.367" v="14" actId="1076"/>
          <ac:spMkLst>
            <pc:docMk/>
            <pc:sldMk cId="887115072" sldId="267"/>
            <ac:spMk id="10" creationId="{BE8616F8-F03A-749B-1083-FC2E4C3DB856}"/>
          </ac:spMkLst>
        </pc:spChg>
        <pc:picChg chg="add mod">
          <ac:chgData name="Seloula Doria" userId="S::doria.seloula@sstrn.fr::700db2b6-08c6-462a-85e8-8d69b235b618" providerId="AD" clId="Web-{E8BF6303-1DB7-4815-967D-E8C3057C83BA}" dt="2024-04-24T12:57:18.378" v="83" actId="14100"/>
          <ac:picMkLst>
            <pc:docMk/>
            <pc:sldMk cId="887115072" sldId="267"/>
            <ac:picMk id="2" creationId="{D278911D-EAF5-85EA-85AE-B76EF989D3A3}"/>
          </ac:picMkLst>
        </pc:picChg>
        <pc:picChg chg="del">
          <ac:chgData name="Seloula Doria" userId="S::doria.seloula@sstrn.fr::700db2b6-08c6-462a-85e8-8d69b235b618" providerId="AD" clId="Web-{E8BF6303-1DB7-4815-967D-E8C3057C83BA}" dt="2024-04-24T12:57:00.863" v="80"/>
          <ac:picMkLst>
            <pc:docMk/>
            <pc:sldMk cId="887115072" sldId="267"/>
            <ac:picMk id="9" creationId="{CCB80FCA-C314-5AD1-F0F3-BDFE17C128DA}"/>
          </ac:picMkLst>
        </pc:picChg>
        <pc:picChg chg="mod">
          <ac:chgData name="Seloula Doria" userId="S::doria.seloula@sstrn.fr::700db2b6-08c6-462a-85e8-8d69b235b618" providerId="AD" clId="Web-{E8BF6303-1DB7-4815-967D-E8C3057C83BA}" dt="2024-04-24T12:35:13.657" v="79"/>
          <ac:picMkLst>
            <pc:docMk/>
            <pc:sldMk cId="887115072" sldId="267"/>
            <ac:picMk id="15" creationId="{D3C8AE50-E220-DC6D-0C8B-46EB0C34A2A0}"/>
          </ac:picMkLst>
        </pc:picChg>
      </pc:sldChg>
      <pc:sldChg chg="addSp delSp modSp">
        <pc:chgData name="Seloula Doria" userId="S::doria.seloula@sstrn.fr::700db2b6-08c6-462a-85e8-8d69b235b618" providerId="AD" clId="Web-{E8BF6303-1DB7-4815-967D-E8C3057C83BA}" dt="2024-04-24T10:45:15.310" v="47" actId="1076"/>
        <pc:sldMkLst>
          <pc:docMk/>
          <pc:sldMk cId="2192167205" sldId="278"/>
        </pc:sldMkLst>
        <pc:inkChg chg="del">
          <ac:chgData name="Seloula Doria" userId="S::doria.seloula@sstrn.fr::700db2b6-08c6-462a-85e8-8d69b235b618" providerId="AD" clId="Web-{E8BF6303-1DB7-4815-967D-E8C3057C83BA}" dt="2024-04-24T10:44:26.309" v="37"/>
          <ac:inkMkLst>
            <pc:docMk/>
            <pc:sldMk cId="2192167205" sldId="278"/>
            <ac:inkMk id="16" creationId="{E2CE2461-362D-89C7-E1EB-89F1893BC6DB}"/>
          </ac:inkMkLst>
        </pc:inkChg>
        <pc:inkChg chg="del">
          <ac:chgData name="Seloula Doria" userId="S::doria.seloula@sstrn.fr::700db2b6-08c6-462a-85e8-8d69b235b618" providerId="AD" clId="Web-{E8BF6303-1DB7-4815-967D-E8C3057C83BA}" dt="2024-04-24T10:44:24.715" v="36"/>
          <ac:inkMkLst>
            <pc:docMk/>
            <pc:sldMk cId="2192167205" sldId="278"/>
            <ac:inkMk id="18" creationId="{748E0D84-99A6-59D7-DAFE-A2454D2089D6}"/>
          </ac:inkMkLst>
        </pc:inkChg>
        <pc:cxnChg chg="add mod">
          <ac:chgData name="Seloula Doria" userId="S::doria.seloula@sstrn.fr::700db2b6-08c6-462a-85e8-8d69b235b618" providerId="AD" clId="Web-{E8BF6303-1DB7-4815-967D-E8C3057C83BA}" dt="2024-04-24T10:45:15.310" v="47" actId="1076"/>
          <ac:cxnSpMkLst>
            <pc:docMk/>
            <pc:sldMk cId="2192167205" sldId="278"/>
            <ac:cxnSpMk id="7" creationId="{E4C06E40-A339-E005-8CC7-C7F4B870352D}"/>
          </ac:cxnSpMkLst>
        </pc:cxnChg>
        <pc:cxnChg chg="add mod">
          <ac:chgData name="Seloula Doria" userId="S::doria.seloula@sstrn.fr::700db2b6-08c6-462a-85e8-8d69b235b618" providerId="AD" clId="Web-{E8BF6303-1DB7-4815-967D-E8C3057C83BA}" dt="2024-04-24T10:45:04.216" v="45"/>
          <ac:cxnSpMkLst>
            <pc:docMk/>
            <pc:sldMk cId="2192167205" sldId="278"/>
            <ac:cxnSpMk id="11" creationId="{9E5707C1-DBAC-B5DA-ECA4-87A166F955A5}"/>
          </ac:cxnSpMkLst>
        </pc:cxnChg>
      </pc:sldChg>
      <pc:sldChg chg="modSp">
        <pc:chgData name="Seloula Doria" userId="S::doria.seloula@sstrn.fr::700db2b6-08c6-462a-85e8-8d69b235b618" providerId="AD" clId="Web-{E8BF6303-1DB7-4815-967D-E8C3057C83BA}" dt="2024-04-24T13:07:15.594" v="87" actId="20577"/>
        <pc:sldMkLst>
          <pc:docMk/>
          <pc:sldMk cId="25560450" sldId="279"/>
        </pc:sldMkLst>
        <pc:spChg chg="mod">
          <ac:chgData name="Seloula Doria" userId="S::doria.seloula@sstrn.fr::700db2b6-08c6-462a-85e8-8d69b235b618" providerId="AD" clId="Web-{E8BF6303-1DB7-4815-967D-E8C3057C83BA}" dt="2024-04-24T13:07:08.907" v="86"/>
          <ac:spMkLst>
            <pc:docMk/>
            <pc:sldMk cId="25560450" sldId="279"/>
            <ac:spMk id="2" creationId="{6CDE587D-270F-C9D3-9ABB-C26C898EA4BF}"/>
          </ac:spMkLst>
        </pc:spChg>
        <pc:spChg chg="mod">
          <ac:chgData name="Seloula Doria" userId="S::doria.seloula@sstrn.fr::700db2b6-08c6-462a-85e8-8d69b235b618" providerId="AD" clId="Web-{E8BF6303-1DB7-4815-967D-E8C3057C83BA}" dt="2024-04-24T13:07:15.594" v="87" actId="20577"/>
          <ac:spMkLst>
            <pc:docMk/>
            <pc:sldMk cId="25560450" sldId="279"/>
            <ac:spMk id="3" creationId="{1E615132-B3F5-13EC-5322-FDA0AC4CD9D9}"/>
          </ac:spMkLst>
        </pc:spChg>
      </pc:sldChg>
      <pc:sldChg chg="modSp">
        <pc:chgData name="Seloula Doria" userId="S::doria.seloula@sstrn.fr::700db2b6-08c6-462a-85e8-8d69b235b618" providerId="AD" clId="Web-{E8BF6303-1DB7-4815-967D-E8C3057C83BA}" dt="2024-04-24T12:27:01.509" v="78" actId="20577"/>
        <pc:sldMkLst>
          <pc:docMk/>
          <pc:sldMk cId="1126850065" sldId="302"/>
        </pc:sldMkLst>
        <pc:spChg chg="mod">
          <ac:chgData name="Seloula Doria" userId="S::doria.seloula@sstrn.fr::700db2b6-08c6-462a-85e8-8d69b235b618" providerId="AD" clId="Web-{E8BF6303-1DB7-4815-967D-E8C3057C83BA}" dt="2024-04-24T12:25:50.054" v="53" actId="14100"/>
          <ac:spMkLst>
            <pc:docMk/>
            <pc:sldMk cId="1126850065" sldId="302"/>
            <ac:spMk id="2" creationId="{72A26A11-B0C0-D6D0-2877-7305120BD628}"/>
          </ac:spMkLst>
        </pc:spChg>
        <pc:spChg chg="mod">
          <ac:chgData name="Seloula Doria" userId="S::doria.seloula@sstrn.fr::700db2b6-08c6-462a-85e8-8d69b235b618" providerId="AD" clId="Web-{E8BF6303-1DB7-4815-967D-E8C3057C83BA}" dt="2024-04-24T12:27:01.509" v="78" actId="20577"/>
          <ac:spMkLst>
            <pc:docMk/>
            <pc:sldMk cId="1126850065" sldId="302"/>
            <ac:spMk id="3" creationId="{E5875189-D580-E1C3-F7AA-FA8CEBD88757}"/>
          </ac:spMkLst>
        </pc:spChg>
      </pc:sldChg>
      <pc:sldChg chg="addSp">
        <pc:chgData name="Seloula Doria" userId="S::doria.seloula@sstrn.fr::700db2b6-08c6-462a-85e8-8d69b235b618" providerId="AD" clId="Web-{E8BF6303-1DB7-4815-967D-E8C3057C83BA}" dt="2024-04-24T13:11:12.109" v="101"/>
        <pc:sldMkLst>
          <pc:docMk/>
          <pc:sldMk cId="1946146001" sldId="305"/>
        </pc:sldMkLst>
        <pc:picChg chg="add">
          <ac:chgData name="Seloula Doria" userId="S::doria.seloula@sstrn.fr::700db2b6-08c6-462a-85e8-8d69b235b618" providerId="AD" clId="Web-{E8BF6303-1DB7-4815-967D-E8C3057C83BA}" dt="2024-04-24T13:11:12.109" v="101"/>
          <ac:picMkLst>
            <pc:docMk/>
            <pc:sldMk cId="1946146001" sldId="305"/>
            <ac:picMk id="10" creationId="{CE5088EC-12B8-B2EA-1FD6-2955AF2F3937}"/>
          </ac:picMkLst>
        </pc:picChg>
      </pc:sldChg>
      <pc:sldChg chg="addSp">
        <pc:chgData name="Seloula Doria" userId="S::doria.seloula@sstrn.fr::700db2b6-08c6-462a-85e8-8d69b235b618" providerId="AD" clId="Web-{E8BF6303-1DB7-4815-967D-E8C3057C83BA}" dt="2024-04-24T13:11:28.093" v="107"/>
        <pc:sldMkLst>
          <pc:docMk/>
          <pc:sldMk cId="3503351739" sldId="309"/>
        </pc:sldMkLst>
        <pc:picChg chg="add">
          <ac:chgData name="Seloula Doria" userId="S::doria.seloula@sstrn.fr::700db2b6-08c6-462a-85e8-8d69b235b618" providerId="AD" clId="Web-{E8BF6303-1DB7-4815-967D-E8C3057C83BA}" dt="2024-04-24T13:11:28.093" v="107"/>
          <ac:picMkLst>
            <pc:docMk/>
            <pc:sldMk cId="3503351739" sldId="309"/>
            <ac:picMk id="8" creationId="{EAC2FB34-25BD-248B-0F8D-8AC804F287B9}"/>
          </ac:picMkLst>
        </pc:picChg>
      </pc:sldChg>
      <pc:sldChg chg="addSp modSp">
        <pc:chgData name="Seloula Doria" userId="S::doria.seloula@sstrn.fr::700db2b6-08c6-462a-85e8-8d69b235b618" providerId="AD" clId="Web-{E8BF6303-1DB7-4815-967D-E8C3057C83BA}" dt="2024-04-24T13:11:20.625" v="105"/>
        <pc:sldMkLst>
          <pc:docMk/>
          <pc:sldMk cId="3749917562" sldId="312"/>
        </pc:sldMkLst>
        <pc:picChg chg="add mod ord">
          <ac:chgData name="Seloula Doria" userId="S::doria.seloula@sstrn.fr::700db2b6-08c6-462a-85e8-8d69b235b618" providerId="AD" clId="Web-{E8BF6303-1DB7-4815-967D-E8C3057C83BA}" dt="2024-04-24T13:11:20.625" v="105"/>
          <ac:picMkLst>
            <pc:docMk/>
            <pc:sldMk cId="3749917562" sldId="312"/>
            <ac:picMk id="10" creationId="{7CBBC0A1-8303-4553-A73E-1A991F106B25}"/>
          </ac:picMkLst>
        </pc:picChg>
      </pc:sldChg>
      <pc:sldChg chg="addSp modSp">
        <pc:chgData name="Seloula Doria" userId="S::doria.seloula@sstrn.fr::700db2b6-08c6-462a-85e8-8d69b235b618" providerId="AD" clId="Web-{E8BF6303-1DB7-4815-967D-E8C3057C83BA}" dt="2024-04-24T13:08:51.078" v="98"/>
        <pc:sldMkLst>
          <pc:docMk/>
          <pc:sldMk cId="59872245" sldId="314"/>
        </pc:sldMkLst>
        <pc:spChg chg="ord">
          <ac:chgData name="Seloula Doria" userId="S::doria.seloula@sstrn.fr::700db2b6-08c6-462a-85e8-8d69b235b618" providerId="AD" clId="Web-{E8BF6303-1DB7-4815-967D-E8C3057C83BA}" dt="2024-04-24T13:08:08.938" v="94"/>
          <ac:spMkLst>
            <pc:docMk/>
            <pc:sldMk cId="59872245" sldId="314"/>
            <ac:spMk id="2" creationId="{BDEAC28D-DCE7-2680-B7B2-207A3C36B193}"/>
          </ac:spMkLst>
        </pc:spChg>
        <pc:picChg chg="add mod">
          <ac:chgData name="Seloula Doria" userId="S::doria.seloula@sstrn.fr::700db2b6-08c6-462a-85e8-8d69b235b618" providerId="AD" clId="Web-{E8BF6303-1DB7-4815-967D-E8C3057C83BA}" dt="2024-04-24T13:08:51.078" v="98"/>
          <ac:picMkLst>
            <pc:docMk/>
            <pc:sldMk cId="59872245" sldId="314"/>
            <ac:picMk id="25" creationId="{93A5BCBA-7F77-4977-4E9B-E95A00674717}"/>
          </ac:picMkLst>
        </pc:picChg>
      </pc:sldChg>
      <pc:sldChg chg="addSp modSp">
        <pc:chgData name="Seloula Doria" userId="S::doria.seloula@sstrn.fr::700db2b6-08c6-462a-85e8-8d69b235b618" providerId="AD" clId="Web-{E8BF6303-1DB7-4815-967D-E8C3057C83BA}" dt="2024-04-24T13:07:53.329" v="92"/>
        <pc:sldMkLst>
          <pc:docMk/>
          <pc:sldMk cId="1880276391" sldId="315"/>
        </pc:sldMkLst>
        <pc:spChg chg="ord">
          <ac:chgData name="Seloula Doria" userId="S::doria.seloula@sstrn.fr::700db2b6-08c6-462a-85e8-8d69b235b618" providerId="AD" clId="Web-{E8BF6303-1DB7-4815-967D-E8C3057C83BA}" dt="2024-04-24T13:07:53.329" v="92"/>
          <ac:spMkLst>
            <pc:docMk/>
            <pc:sldMk cId="1880276391" sldId="315"/>
            <ac:spMk id="2" creationId="{F47A4EEB-EE10-8EC6-EFD8-82C6359670A6}"/>
          </ac:spMkLst>
        </pc:spChg>
        <pc:picChg chg="add">
          <ac:chgData name="Seloula Doria" userId="S::doria.seloula@sstrn.fr::700db2b6-08c6-462a-85e8-8d69b235b618" providerId="AD" clId="Web-{E8BF6303-1DB7-4815-967D-E8C3057C83BA}" dt="2024-04-24T13:07:48.063" v="91"/>
          <ac:picMkLst>
            <pc:docMk/>
            <pc:sldMk cId="1880276391" sldId="315"/>
            <ac:picMk id="18" creationId="{5684401B-2413-05D5-13F5-F1AA1E921745}"/>
          </ac:picMkLst>
        </pc:picChg>
      </pc:sldChg>
      <pc:sldChg chg="addSp">
        <pc:chgData name="Seloula Doria" userId="S::doria.seloula@sstrn.fr::700db2b6-08c6-462a-85e8-8d69b235b618" providerId="AD" clId="Web-{E8BF6303-1DB7-4815-967D-E8C3057C83BA}" dt="2024-04-24T13:11:25.656" v="106"/>
        <pc:sldMkLst>
          <pc:docMk/>
          <pc:sldMk cId="343091626" sldId="317"/>
        </pc:sldMkLst>
        <pc:picChg chg="add">
          <ac:chgData name="Seloula Doria" userId="S::doria.seloula@sstrn.fr::700db2b6-08c6-462a-85e8-8d69b235b618" providerId="AD" clId="Web-{E8BF6303-1DB7-4815-967D-E8C3057C83BA}" dt="2024-04-24T13:11:25.656" v="106"/>
          <ac:picMkLst>
            <pc:docMk/>
            <pc:sldMk cId="343091626" sldId="317"/>
            <ac:picMk id="8" creationId="{A5AF8601-D5EA-431F-8728-1A99C770357F}"/>
          </ac:picMkLst>
        </pc:picChg>
      </pc:sldChg>
      <pc:sldChg chg="addSp modSp">
        <pc:chgData name="Seloula Doria" userId="S::doria.seloula@sstrn.fr::700db2b6-08c6-462a-85e8-8d69b235b618" providerId="AD" clId="Web-{E8BF6303-1DB7-4815-967D-E8C3057C83BA}" dt="2024-04-24T13:08:57.172" v="99"/>
        <pc:sldMkLst>
          <pc:docMk/>
          <pc:sldMk cId="2377885146" sldId="319"/>
        </pc:sldMkLst>
        <pc:spChg chg="mod">
          <ac:chgData name="Seloula Doria" userId="S::doria.seloula@sstrn.fr::700db2b6-08c6-462a-85e8-8d69b235b618" providerId="AD" clId="Web-{E8BF6303-1DB7-4815-967D-E8C3057C83BA}" dt="2024-04-24T13:07:29.188" v="89" actId="1076"/>
          <ac:spMkLst>
            <pc:docMk/>
            <pc:sldMk cId="2377885146" sldId="319"/>
            <ac:spMk id="3" creationId="{7684864A-8C56-E22D-56FB-35EB6735374D}"/>
          </ac:spMkLst>
        </pc:spChg>
        <pc:picChg chg="add">
          <ac:chgData name="Seloula Doria" userId="S::doria.seloula@sstrn.fr::700db2b6-08c6-462a-85e8-8d69b235b618" providerId="AD" clId="Web-{E8BF6303-1DB7-4815-967D-E8C3057C83BA}" dt="2024-04-24T13:08:57.172" v="99"/>
          <ac:picMkLst>
            <pc:docMk/>
            <pc:sldMk cId="2377885146" sldId="319"/>
            <ac:picMk id="8" creationId="{855A5B18-2627-4645-BA5A-7B0374E53AC7}"/>
          </ac:picMkLst>
        </pc:picChg>
      </pc:sldChg>
      <pc:sldChg chg="addSp">
        <pc:chgData name="Seloula Doria" userId="S::doria.seloula@sstrn.fr::700db2b6-08c6-462a-85e8-8d69b235b618" providerId="AD" clId="Web-{E8BF6303-1DB7-4815-967D-E8C3057C83BA}" dt="2024-04-24T13:11:06.640" v="100"/>
        <pc:sldMkLst>
          <pc:docMk/>
          <pc:sldMk cId="4018853975" sldId="320"/>
        </pc:sldMkLst>
        <pc:picChg chg="add">
          <ac:chgData name="Seloula Doria" userId="S::doria.seloula@sstrn.fr::700db2b6-08c6-462a-85e8-8d69b235b618" providerId="AD" clId="Web-{E8BF6303-1DB7-4815-967D-E8C3057C83BA}" dt="2024-04-24T13:11:06.640" v="100"/>
          <ac:picMkLst>
            <pc:docMk/>
            <pc:sldMk cId="4018853975" sldId="320"/>
            <ac:picMk id="8" creationId="{BEE7CD88-96CD-AEFC-A9AD-0970AB7490D0}"/>
          </ac:picMkLst>
        </pc:picChg>
      </pc:sldChg>
    </pc:docChg>
  </pc:docChgLst>
  <pc:docChgLst>
    <pc:chgData name="Ducrot Françoise" userId="S::francoise.ducrot@sstrn.fr::3484825b-7038-4738-8025-7812ee8f4976" providerId="AD" clId="Web-{E108EA40-F950-46C3-8A4F-11B7B7B6532F}"/>
    <pc:docChg chg="addSld delSld modSld sldOrd">
      <pc:chgData name="Ducrot Françoise" userId="S::francoise.ducrot@sstrn.fr::3484825b-7038-4738-8025-7812ee8f4976" providerId="AD" clId="Web-{E108EA40-F950-46C3-8A4F-11B7B7B6532F}" dt="2024-04-24T08:54:10.072" v="573"/>
      <pc:docMkLst>
        <pc:docMk/>
      </pc:docMkLst>
      <pc:sldChg chg="ord">
        <pc:chgData name="Ducrot Françoise" userId="S::francoise.ducrot@sstrn.fr::3484825b-7038-4738-8025-7812ee8f4976" providerId="AD" clId="Web-{E108EA40-F950-46C3-8A4F-11B7B7B6532F}" dt="2024-04-24T08:42:49.281" v="552"/>
        <pc:sldMkLst>
          <pc:docMk/>
          <pc:sldMk cId="1458760687" sldId="266"/>
        </pc:sldMkLst>
      </pc:sldChg>
      <pc:sldChg chg="delSp modSp">
        <pc:chgData name="Ducrot Françoise" userId="S::francoise.ducrot@sstrn.fr::3484825b-7038-4738-8025-7812ee8f4976" providerId="AD" clId="Web-{E108EA40-F950-46C3-8A4F-11B7B7B6532F}" dt="2024-04-24T07:31:37.876" v="165"/>
        <pc:sldMkLst>
          <pc:docMk/>
          <pc:sldMk cId="4220431898" sldId="268"/>
        </pc:sldMkLst>
        <pc:spChg chg="del mod">
          <ac:chgData name="Ducrot Françoise" userId="S::francoise.ducrot@sstrn.fr::3484825b-7038-4738-8025-7812ee8f4976" providerId="AD" clId="Web-{E108EA40-F950-46C3-8A4F-11B7B7B6532F}" dt="2024-04-24T07:31:37.876" v="165"/>
          <ac:spMkLst>
            <pc:docMk/>
            <pc:sldMk cId="4220431898" sldId="268"/>
            <ac:spMk id="5" creationId="{FD3E3F04-09CC-7671-A948-96FD6B625BC0}"/>
          </ac:spMkLst>
        </pc:spChg>
      </pc:sldChg>
      <pc:sldChg chg="modSp">
        <pc:chgData name="Ducrot Françoise" userId="S::francoise.ducrot@sstrn.fr::3484825b-7038-4738-8025-7812ee8f4976" providerId="AD" clId="Web-{E108EA40-F950-46C3-8A4F-11B7B7B6532F}" dt="2024-04-24T07:40:25.225" v="307" actId="20577"/>
        <pc:sldMkLst>
          <pc:docMk/>
          <pc:sldMk cId="1145547347" sldId="270"/>
        </pc:sldMkLst>
        <pc:spChg chg="mod">
          <ac:chgData name="Ducrot Françoise" userId="S::francoise.ducrot@sstrn.fr::3484825b-7038-4738-8025-7812ee8f4976" providerId="AD" clId="Web-{E108EA40-F950-46C3-8A4F-11B7B7B6532F}" dt="2024-04-24T07:40:25.225" v="307" actId="20577"/>
          <ac:spMkLst>
            <pc:docMk/>
            <pc:sldMk cId="1145547347" sldId="270"/>
            <ac:spMk id="3" creationId="{7EAE48B9-6744-FDD4-482A-2C5896931266}"/>
          </ac:spMkLst>
        </pc:spChg>
      </pc:sldChg>
      <pc:sldChg chg="modSp">
        <pc:chgData name="Ducrot Françoise" userId="S::francoise.ducrot@sstrn.fr::3484825b-7038-4738-8025-7812ee8f4976" providerId="AD" clId="Web-{E108EA40-F950-46C3-8A4F-11B7B7B6532F}" dt="2024-04-24T07:40:10.475" v="304" actId="20577"/>
        <pc:sldMkLst>
          <pc:docMk/>
          <pc:sldMk cId="1332121469" sldId="273"/>
        </pc:sldMkLst>
        <pc:spChg chg="mod">
          <ac:chgData name="Ducrot Françoise" userId="S::francoise.ducrot@sstrn.fr::3484825b-7038-4738-8025-7812ee8f4976" providerId="AD" clId="Web-{E108EA40-F950-46C3-8A4F-11B7B7B6532F}" dt="2024-04-24T07:40:10.475" v="304" actId="20577"/>
          <ac:spMkLst>
            <pc:docMk/>
            <pc:sldMk cId="1332121469" sldId="273"/>
            <ac:spMk id="2" creationId="{1E51163D-79A6-51E6-67B5-98841F9B7657}"/>
          </ac:spMkLst>
        </pc:spChg>
      </pc:sldChg>
      <pc:sldChg chg="modSp">
        <pc:chgData name="Ducrot Françoise" userId="S::francoise.ducrot@sstrn.fr::3484825b-7038-4738-8025-7812ee8f4976" providerId="AD" clId="Web-{E108EA40-F950-46C3-8A4F-11B7B7B6532F}" dt="2024-04-24T08:52:17.618" v="570" actId="20577"/>
        <pc:sldMkLst>
          <pc:docMk/>
          <pc:sldMk cId="2353032324" sldId="274"/>
        </pc:sldMkLst>
        <pc:spChg chg="mod">
          <ac:chgData name="Ducrot Françoise" userId="S::francoise.ducrot@sstrn.fr::3484825b-7038-4738-8025-7812ee8f4976" providerId="AD" clId="Web-{E108EA40-F950-46C3-8A4F-11B7B7B6532F}" dt="2024-04-24T08:52:17.618" v="570" actId="20577"/>
          <ac:spMkLst>
            <pc:docMk/>
            <pc:sldMk cId="2353032324" sldId="274"/>
            <ac:spMk id="3" creationId="{F267C655-8278-162E-B303-81802DFD2B6F}"/>
          </ac:spMkLst>
        </pc:spChg>
      </pc:sldChg>
      <pc:sldChg chg="del">
        <pc:chgData name="Ducrot Françoise" userId="S::francoise.ducrot@sstrn.fr::3484825b-7038-4738-8025-7812ee8f4976" providerId="AD" clId="Web-{E108EA40-F950-46C3-8A4F-11B7B7B6532F}" dt="2024-04-24T08:54:10.072" v="573"/>
        <pc:sldMkLst>
          <pc:docMk/>
          <pc:sldMk cId="3410674288" sldId="275"/>
        </pc:sldMkLst>
      </pc:sldChg>
      <pc:sldChg chg="del">
        <pc:chgData name="Ducrot Françoise" userId="S::francoise.ducrot@sstrn.fr::3484825b-7038-4738-8025-7812ee8f4976" providerId="AD" clId="Web-{E108EA40-F950-46C3-8A4F-11B7B7B6532F}" dt="2024-04-24T08:54:07.385" v="572"/>
        <pc:sldMkLst>
          <pc:docMk/>
          <pc:sldMk cId="3855068706" sldId="276"/>
        </pc:sldMkLst>
      </pc:sldChg>
      <pc:sldChg chg="del">
        <pc:chgData name="Ducrot Françoise" userId="S::francoise.ducrot@sstrn.fr::3484825b-7038-4738-8025-7812ee8f4976" providerId="AD" clId="Web-{E108EA40-F950-46C3-8A4F-11B7B7B6532F}" dt="2024-04-24T08:54:06.072" v="571"/>
        <pc:sldMkLst>
          <pc:docMk/>
          <pc:sldMk cId="78123083" sldId="277"/>
        </pc:sldMkLst>
      </pc:sldChg>
      <pc:sldChg chg="modSp">
        <pc:chgData name="Ducrot Françoise" userId="S::francoise.ducrot@sstrn.fr::3484825b-7038-4738-8025-7812ee8f4976" providerId="AD" clId="Web-{E108EA40-F950-46C3-8A4F-11B7B7B6532F}" dt="2024-04-24T08:24:47.971" v="511" actId="20577"/>
        <pc:sldMkLst>
          <pc:docMk/>
          <pc:sldMk cId="2192167205" sldId="278"/>
        </pc:sldMkLst>
        <pc:spChg chg="mod">
          <ac:chgData name="Ducrot Françoise" userId="S::francoise.ducrot@sstrn.fr::3484825b-7038-4738-8025-7812ee8f4976" providerId="AD" clId="Web-{E108EA40-F950-46C3-8A4F-11B7B7B6532F}" dt="2024-04-24T08:24:26.330" v="490" actId="20577"/>
          <ac:spMkLst>
            <pc:docMk/>
            <pc:sldMk cId="2192167205" sldId="278"/>
            <ac:spMk id="2" creationId="{7E203BC8-0AD4-DD35-7DC6-D7CC4D459C07}"/>
          </ac:spMkLst>
        </pc:spChg>
        <pc:spChg chg="mod">
          <ac:chgData name="Ducrot Françoise" userId="S::francoise.ducrot@sstrn.fr::3484825b-7038-4738-8025-7812ee8f4976" providerId="AD" clId="Web-{E108EA40-F950-46C3-8A4F-11B7B7B6532F}" dt="2024-04-24T08:24:47.971" v="511" actId="20577"/>
          <ac:spMkLst>
            <pc:docMk/>
            <pc:sldMk cId="2192167205" sldId="278"/>
            <ac:spMk id="3" creationId="{1FD29799-8E09-8CF9-6B0E-288E2A72FB07}"/>
          </ac:spMkLst>
        </pc:spChg>
      </pc:sldChg>
      <pc:sldChg chg="modSp">
        <pc:chgData name="Ducrot Françoise" userId="S::francoise.ducrot@sstrn.fr::3484825b-7038-4738-8025-7812ee8f4976" providerId="AD" clId="Web-{E108EA40-F950-46C3-8A4F-11B7B7B6532F}" dt="2024-04-24T08:04:46.443" v="408" actId="20577"/>
        <pc:sldMkLst>
          <pc:docMk/>
          <pc:sldMk cId="25560450" sldId="279"/>
        </pc:sldMkLst>
        <pc:spChg chg="mod">
          <ac:chgData name="Ducrot Françoise" userId="S::francoise.ducrot@sstrn.fr::3484825b-7038-4738-8025-7812ee8f4976" providerId="AD" clId="Web-{E108EA40-F950-46C3-8A4F-11B7B7B6532F}" dt="2024-04-24T08:04:46.443" v="408" actId="20577"/>
          <ac:spMkLst>
            <pc:docMk/>
            <pc:sldMk cId="25560450" sldId="279"/>
            <ac:spMk id="3" creationId="{1E615132-B3F5-13EC-5322-FDA0AC4CD9D9}"/>
          </ac:spMkLst>
        </pc:spChg>
      </pc:sldChg>
      <pc:sldChg chg="addSp delSp modSp ord">
        <pc:chgData name="Ducrot Françoise" userId="S::francoise.ducrot@sstrn.fr::3484825b-7038-4738-8025-7812ee8f4976" providerId="AD" clId="Web-{E108EA40-F950-46C3-8A4F-11B7B7B6532F}" dt="2024-04-24T08:32:58.508" v="520"/>
        <pc:sldMkLst>
          <pc:docMk/>
          <pc:sldMk cId="714102466" sldId="286"/>
        </pc:sldMkLst>
        <pc:spChg chg="add del mod">
          <ac:chgData name="Ducrot Françoise" userId="S::francoise.ducrot@sstrn.fr::3484825b-7038-4738-8025-7812ee8f4976" providerId="AD" clId="Web-{E108EA40-F950-46C3-8A4F-11B7B7B6532F}" dt="2024-04-24T07:46:22.322" v="350"/>
          <ac:spMkLst>
            <pc:docMk/>
            <pc:sldMk cId="714102466" sldId="286"/>
            <ac:spMk id="2" creationId="{C4A8E313-326F-3A30-E936-83E5F2B0F7E6}"/>
          </ac:spMkLst>
        </pc:spChg>
        <pc:spChg chg="add mod">
          <ac:chgData name="Ducrot Françoise" userId="S::francoise.ducrot@sstrn.fr::3484825b-7038-4738-8025-7812ee8f4976" providerId="AD" clId="Web-{E108EA40-F950-46C3-8A4F-11B7B7B6532F}" dt="2024-04-24T07:48:19.449" v="388" actId="20577"/>
          <ac:spMkLst>
            <pc:docMk/>
            <pc:sldMk cId="714102466" sldId="286"/>
            <ac:spMk id="11" creationId="{AB4ED66D-0D5B-A949-1450-10E7202A687D}"/>
          </ac:spMkLst>
        </pc:spChg>
      </pc:sldChg>
      <pc:sldChg chg="modSp">
        <pc:chgData name="Ducrot Françoise" userId="S::francoise.ducrot@sstrn.fr::3484825b-7038-4738-8025-7812ee8f4976" providerId="AD" clId="Web-{E108EA40-F950-46C3-8A4F-11B7B7B6532F}" dt="2024-04-24T07:29:44.297" v="147" actId="20577"/>
        <pc:sldMkLst>
          <pc:docMk/>
          <pc:sldMk cId="3681767192" sldId="288"/>
        </pc:sldMkLst>
        <pc:spChg chg="mod">
          <ac:chgData name="Ducrot Françoise" userId="S::francoise.ducrot@sstrn.fr::3484825b-7038-4738-8025-7812ee8f4976" providerId="AD" clId="Web-{E108EA40-F950-46C3-8A4F-11B7B7B6532F}" dt="2024-04-24T07:29:44.297" v="147" actId="20577"/>
          <ac:spMkLst>
            <pc:docMk/>
            <pc:sldMk cId="3681767192" sldId="288"/>
            <ac:spMk id="2" creationId="{F0E0C2AA-18DA-7802-86A7-A3BFB288E301}"/>
          </ac:spMkLst>
        </pc:spChg>
      </pc:sldChg>
      <pc:sldChg chg="modSp">
        <pc:chgData name="Ducrot Françoise" userId="S::francoise.ducrot@sstrn.fr::3484825b-7038-4738-8025-7812ee8f4976" providerId="AD" clId="Web-{E108EA40-F950-46C3-8A4F-11B7B7B6532F}" dt="2024-04-24T07:59:10.330" v="392" actId="20577"/>
        <pc:sldMkLst>
          <pc:docMk/>
          <pc:sldMk cId="3022919913" sldId="290"/>
        </pc:sldMkLst>
        <pc:spChg chg="mod">
          <ac:chgData name="Ducrot Françoise" userId="S::francoise.ducrot@sstrn.fr::3484825b-7038-4738-8025-7812ee8f4976" providerId="AD" clId="Web-{E108EA40-F950-46C3-8A4F-11B7B7B6532F}" dt="2024-04-24T07:59:10.330" v="392" actId="20577"/>
          <ac:spMkLst>
            <pc:docMk/>
            <pc:sldMk cId="3022919913" sldId="290"/>
            <ac:spMk id="14" creationId="{CED73F62-2476-BA67-238F-DDF3D799D623}"/>
          </ac:spMkLst>
        </pc:spChg>
      </pc:sldChg>
      <pc:sldChg chg="modSp">
        <pc:chgData name="Ducrot Françoise" userId="S::francoise.ducrot@sstrn.fr::3484825b-7038-4738-8025-7812ee8f4976" providerId="AD" clId="Web-{E108EA40-F950-46C3-8A4F-11B7B7B6532F}" dt="2024-04-24T07:23:18.121" v="93" actId="20577"/>
        <pc:sldMkLst>
          <pc:docMk/>
          <pc:sldMk cId="158663206" sldId="294"/>
        </pc:sldMkLst>
        <pc:spChg chg="mod">
          <ac:chgData name="Ducrot Françoise" userId="S::francoise.ducrot@sstrn.fr::3484825b-7038-4738-8025-7812ee8f4976" providerId="AD" clId="Web-{E108EA40-F950-46C3-8A4F-11B7B7B6532F}" dt="2024-04-24T07:22:13.636" v="36" actId="14100"/>
          <ac:spMkLst>
            <pc:docMk/>
            <pc:sldMk cId="158663206" sldId="294"/>
            <ac:spMk id="8" creationId="{B4BFF0F5-95C9-5995-963E-777E5575C01F}"/>
          </ac:spMkLst>
        </pc:spChg>
        <pc:spChg chg="mod">
          <ac:chgData name="Ducrot Françoise" userId="S::francoise.ducrot@sstrn.fr::3484825b-7038-4738-8025-7812ee8f4976" providerId="AD" clId="Web-{E108EA40-F950-46C3-8A4F-11B7B7B6532F}" dt="2024-04-24T07:23:18.121" v="93" actId="20577"/>
          <ac:spMkLst>
            <pc:docMk/>
            <pc:sldMk cId="158663206" sldId="294"/>
            <ac:spMk id="13" creationId="{F049F6F1-A9A6-3462-277A-FA14B6BD0E54}"/>
          </ac:spMkLst>
        </pc:spChg>
        <pc:picChg chg="mod modCrop">
          <ac:chgData name="Ducrot Françoise" userId="S::francoise.ducrot@sstrn.fr::3484825b-7038-4738-8025-7812ee8f4976" providerId="AD" clId="Web-{E108EA40-F950-46C3-8A4F-11B7B7B6532F}" dt="2024-04-24T07:22:14.261" v="38"/>
          <ac:picMkLst>
            <pc:docMk/>
            <pc:sldMk cId="158663206" sldId="294"/>
            <ac:picMk id="7" creationId="{A6C308EF-2D61-DD00-B58E-81726A26BB66}"/>
          </ac:picMkLst>
        </pc:picChg>
        <pc:picChg chg="mod">
          <ac:chgData name="Ducrot Françoise" userId="S::francoise.ducrot@sstrn.fr::3484825b-7038-4738-8025-7812ee8f4976" providerId="AD" clId="Web-{E108EA40-F950-46C3-8A4F-11B7B7B6532F}" dt="2024-04-24T07:22:16.776" v="39" actId="1076"/>
          <ac:picMkLst>
            <pc:docMk/>
            <pc:sldMk cId="158663206" sldId="294"/>
            <ac:picMk id="12" creationId="{AB8D95B0-98BF-ADA2-C46C-065417F2CB8B}"/>
          </ac:picMkLst>
        </pc:picChg>
      </pc:sldChg>
      <pc:sldChg chg="modSp">
        <pc:chgData name="Ducrot Françoise" userId="S::francoise.ducrot@sstrn.fr::3484825b-7038-4738-8025-7812ee8f4976" providerId="AD" clId="Web-{E108EA40-F950-46C3-8A4F-11B7B7B6532F}" dt="2024-04-24T08:08:22.602" v="419" actId="20577"/>
        <pc:sldMkLst>
          <pc:docMk/>
          <pc:sldMk cId="3749917562" sldId="312"/>
        </pc:sldMkLst>
        <pc:spChg chg="mod">
          <ac:chgData name="Ducrot Françoise" userId="S::francoise.ducrot@sstrn.fr::3484825b-7038-4738-8025-7812ee8f4976" providerId="AD" clId="Web-{E108EA40-F950-46C3-8A4F-11B7B7B6532F}" dt="2024-04-24T08:08:22.602" v="419" actId="20577"/>
          <ac:spMkLst>
            <pc:docMk/>
            <pc:sldMk cId="3749917562" sldId="312"/>
            <ac:spMk id="2" creationId="{F8B7287C-3B3F-4A34-C75D-CC6B188C996B}"/>
          </ac:spMkLst>
        </pc:spChg>
      </pc:sldChg>
      <pc:sldChg chg="modSp">
        <pc:chgData name="Ducrot Françoise" userId="S::francoise.ducrot@sstrn.fr::3484825b-7038-4738-8025-7812ee8f4976" providerId="AD" clId="Web-{E108EA40-F950-46C3-8A4F-11B7B7B6532F}" dt="2024-04-24T07:42:35.617" v="332" actId="20577"/>
        <pc:sldMkLst>
          <pc:docMk/>
          <pc:sldMk cId="59872245" sldId="314"/>
        </pc:sldMkLst>
        <pc:spChg chg="mod">
          <ac:chgData name="Ducrot Françoise" userId="S::francoise.ducrot@sstrn.fr::3484825b-7038-4738-8025-7812ee8f4976" providerId="AD" clId="Web-{E108EA40-F950-46C3-8A4F-11B7B7B6532F}" dt="2024-04-24T07:42:35.617" v="332" actId="20577"/>
          <ac:spMkLst>
            <pc:docMk/>
            <pc:sldMk cId="59872245" sldId="314"/>
            <ac:spMk id="2" creationId="{BDEAC28D-DCE7-2680-B7B2-207A3C36B193}"/>
          </ac:spMkLst>
        </pc:spChg>
      </pc:sldChg>
      <pc:sldChg chg="del">
        <pc:chgData name="Ducrot Françoise" userId="S::francoise.ducrot@sstrn.fr::3484825b-7038-4738-8025-7812ee8f4976" providerId="AD" clId="Web-{E108EA40-F950-46C3-8A4F-11B7B7B6532F}" dt="2024-04-24T08:31:22.803" v="512"/>
        <pc:sldMkLst>
          <pc:docMk/>
          <pc:sldMk cId="3373999188" sldId="316"/>
        </pc:sldMkLst>
      </pc:sldChg>
      <pc:sldChg chg="modSp new">
        <pc:chgData name="Ducrot Françoise" userId="S::francoise.ducrot@sstrn.fr::3484825b-7038-4738-8025-7812ee8f4976" providerId="AD" clId="Web-{E108EA40-F950-46C3-8A4F-11B7B7B6532F}" dt="2024-04-24T08:04:52.131" v="414" actId="20577"/>
        <pc:sldMkLst>
          <pc:docMk/>
          <pc:sldMk cId="343091626" sldId="317"/>
        </pc:sldMkLst>
        <pc:spChg chg="mod">
          <ac:chgData name="Ducrot Françoise" userId="S::francoise.ducrot@sstrn.fr::3484825b-7038-4738-8025-7812ee8f4976" providerId="AD" clId="Web-{E108EA40-F950-46C3-8A4F-11B7B7B6532F}" dt="2024-04-24T07:36:01.801" v="261" actId="20577"/>
          <ac:spMkLst>
            <pc:docMk/>
            <pc:sldMk cId="343091626" sldId="317"/>
            <ac:spMk id="2" creationId="{D09F1914-BFEB-1FE0-2DCE-55BC8276A6E0}"/>
          </ac:spMkLst>
        </pc:spChg>
        <pc:spChg chg="mod">
          <ac:chgData name="Ducrot Françoise" userId="S::francoise.ducrot@sstrn.fr::3484825b-7038-4738-8025-7812ee8f4976" providerId="AD" clId="Web-{E108EA40-F950-46C3-8A4F-11B7B7B6532F}" dt="2024-04-24T08:04:52.131" v="414" actId="20577"/>
          <ac:spMkLst>
            <pc:docMk/>
            <pc:sldMk cId="343091626" sldId="317"/>
            <ac:spMk id="3" creationId="{2C79368E-E0D7-5F70-8BF9-76D93200A9F4}"/>
          </ac:spMkLst>
        </pc:spChg>
      </pc:sldChg>
      <pc:sldChg chg="modSp new">
        <pc:chgData name="Ducrot Françoise" userId="S::francoise.ducrot@sstrn.fr::3484825b-7038-4738-8025-7812ee8f4976" providerId="AD" clId="Web-{E108EA40-F950-46C3-8A4F-11B7B7B6532F}" dt="2024-04-24T07:38:18.099" v="295" actId="14100"/>
        <pc:sldMkLst>
          <pc:docMk/>
          <pc:sldMk cId="2567869656" sldId="318"/>
        </pc:sldMkLst>
        <pc:spChg chg="mod">
          <ac:chgData name="Ducrot Françoise" userId="S::francoise.ducrot@sstrn.fr::3484825b-7038-4738-8025-7812ee8f4976" providerId="AD" clId="Web-{E108EA40-F950-46C3-8A4F-11B7B7B6532F}" dt="2024-04-24T07:38:03.130" v="289" actId="20577"/>
          <ac:spMkLst>
            <pc:docMk/>
            <pc:sldMk cId="2567869656" sldId="318"/>
            <ac:spMk id="2" creationId="{508FCA1C-DEED-6638-C055-D3B59BD81699}"/>
          </ac:spMkLst>
        </pc:spChg>
        <pc:spChg chg="mod">
          <ac:chgData name="Ducrot Françoise" userId="S::francoise.ducrot@sstrn.fr::3484825b-7038-4738-8025-7812ee8f4976" providerId="AD" clId="Web-{E108EA40-F950-46C3-8A4F-11B7B7B6532F}" dt="2024-04-24T07:38:18.099" v="295" actId="14100"/>
          <ac:spMkLst>
            <pc:docMk/>
            <pc:sldMk cId="2567869656" sldId="318"/>
            <ac:spMk id="3" creationId="{1960AB06-827C-E905-B40B-626306ED6414}"/>
          </ac:spMkLst>
        </pc:spChg>
      </pc:sldChg>
      <pc:sldChg chg="modSp new ord">
        <pc:chgData name="Ducrot Françoise" userId="S::francoise.ducrot@sstrn.fr::3484825b-7038-4738-8025-7812ee8f4976" providerId="AD" clId="Web-{E108EA40-F950-46C3-8A4F-11B7B7B6532F}" dt="2024-04-24T07:41:52.710" v="322" actId="20577"/>
        <pc:sldMkLst>
          <pc:docMk/>
          <pc:sldMk cId="2377885146" sldId="319"/>
        </pc:sldMkLst>
        <pc:spChg chg="mod">
          <ac:chgData name="Ducrot Françoise" userId="S::francoise.ducrot@sstrn.fr::3484825b-7038-4738-8025-7812ee8f4976" providerId="AD" clId="Web-{E108EA40-F950-46C3-8A4F-11B7B7B6532F}" dt="2024-04-24T07:41:07.475" v="318" actId="20577"/>
          <ac:spMkLst>
            <pc:docMk/>
            <pc:sldMk cId="2377885146" sldId="319"/>
            <ac:spMk id="2" creationId="{B066211B-D3BE-BBDD-1492-5ECE556E34F3}"/>
          </ac:spMkLst>
        </pc:spChg>
        <pc:spChg chg="mod">
          <ac:chgData name="Ducrot Françoise" userId="S::francoise.ducrot@sstrn.fr::3484825b-7038-4738-8025-7812ee8f4976" providerId="AD" clId="Web-{E108EA40-F950-46C3-8A4F-11B7B7B6532F}" dt="2024-04-24T07:41:52.710" v="322" actId="20577"/>
          <ac:spMkLst>
            <pc:docMk/>
            <pc:sldMk cId="2377885146" sldId="319"/>
            <ac:spMk id="3" creationId="{7684864A-8C56-E22D-56FB-35EB6735374D}"/>
          </ac:spMkLst>
        </pc:spChg>
      </pc:sldChg>
      <pc:sldChg chg="modSp">
        <pc:chgData name="Ducrot Françoise" userId="S::francoise.ducrot@sstrn.fr::3484825b-7038-4738-8025-7812ee8f4976" providerId="AD" clId="Web-{E108EA40-F950-46C3-8A4F-11B7B7B6532F}" dt="2024-04-24T08:31:51.850" v="518" actId="14100"/>
        <pc:sldMkLst>
          <pc:docMk/>
          <pc:sldMk cId="2689330403" sldId="334"/>
        </pc:sldMkLst>
        <pc:spChg chg="mod">
          <ac:chgData name="Ducrot Françoise" userId="S::francoise.ducrot@sstrn.fr::3484825b-7038-4738-8025-7812ee8f4976" providerId="AD" clId="Web-{E108EA40-F950-46C3-8A4F-11B7B7B6532F}" dt="2024-04-24T08:31:42.600" v="515" actId="14100"/>
          <ac:spMkLst>
            <pc:docMk/>
            <pc:sldMk cId="2689330403" sldId="334"/>
            <ac:spMk id="2" creationId="{3482C273-30CB-4846-931D-51BF564D994B}"/>
          </ac:spMkLst>
        </pc:spChg>
        <pc:spChg chg="mod">
          <ac:chgData name="Ducrot Françoise" userId="S::francoise.ducrot@sstrn.fr::3484825b-7038-4738-8025-7812ee8f4976" providerId="AD" clId="Web-{E108EA40-F950-46C3-8A4F-11B7B7B6532F}" dt="2024-04-24T08:31:42.616" v="516" actId="14100"/>
          <ac:spMkLst>
            <pc:docMk/>
            <pc:sldMk cId="2689330403" sldId="334"/>
            <ac:spMk id="8" creationId="{0EFC3DA0-4A69-4603-AB53-762866307587}"/>
          </ac:spMkLst>
        </pc:spChg>
        <pc:cxnChg chg="mod">
          <ac:chgData name="Ducrot Françoise" userId="S::francoise.ducrot@sstrn.fr::3484825b-7038-4738-8025-7812ee8f4976" providerId="AD" clId="Web-{E108EA40-F950-46C3-8A4F-11B7B7B6532F}" dt="2024-04-24T08:31:51.850" v="518" actId="14100"/>
          <ac:cxnSpMkLst>
            <pc:docMk/>
            <pc:sldMk cId="2689330403" sldId="334"/>
            <ac:cxnSpMk id="21" creationId="{FEBAAF71-72DA-45A1-838C-5ADA5B81AEC3}"/>
          </ac:cxnSpMkLst>
        </pc:cxnChg>
      </pc:sldChg>
    </pc:docChg>
  </pc:docChgLst>
  <pc:docChgLst>
    <pc:chgData name="Seloula Doria" userId="S::doria.seloula@sstrn.fr::700db2b6-08c6-462a-85e8-8d69b235b618" providerId="AD" clId="Web-{A23CBC42-5BD5-401C-B54B-F3B7EFF624EB}"/>
    <pc:docChg chg="modSld">
      <pc:chgData name="Seloula Doria" userId="S::doria.seloula@sstrn.fr::700db2b6-08c6-462a-85e8-8d69b235b618" providerId="AD" clId="Web-{A23CBC42-5BD5-401C-B54B-F3B7EFF624EB}" dt="2024-04-16T10:16:22.987" v="3"/>
      <pc:docMkLst>
        <pc:docMk/>
      </pc:docMkLst>
      <pc:sldChg chg="modSp">
        <pc:chgData name="Seloula Doria" userId="S::doria.seloula@sstrn.fr::700db2b6-08c6-462a-85e8-8d69b235b618" providerId="AD" clId="Web-{A23CBC42-5BD5-401C-B54B-F3B7EFF624EB}" dt="2024-04-16T10:16:17.175" v="2"/>
        <pc:sldMkLst>
          <pc:docMk/>
          <pc:sldMk cId="1145547347" sldId="270"/>
        </pc:sldMkLst>
        <pc:picChg chg="mod">
          <ac:chgData name="Seloula Doria" userId="S::doria.seloula@sstrn.fr::700db2b6-08c6-462a-85e8-8d69b235b618" providerId="AD" clId="Web-{A23CBC42-5BD5-401C-B54B-F3B7EFF624EB}" dt="2024-04-16T10:16:17.175" v="2"/>
          <ac:picMkLst>
            <pc:docMk/>
            <pc:sldMk cId="1145547347" sldId="270"/>
            <ac:picMk id="12" creationId="{F6D9AB67-BD4D-41E2-9DE9-6042250CE5FF}"/>
          </ac:picMkLst>
        </pc:picChg>
      </pc:sldChg>
      <pc:sldChg chg="modSp">
        <pc:chgData name="Seloula Doria" userId="S::doria.seloula@sstrn.fr::700db2b6-08c6-462a-85e8-8d69b235b618" providerId="AD" clId="Web-{A23CBC42-5BD5-401C-B54B-F3B7EFF624EB}" dt="2024-04-16T10:16:22.987" v="3"/>
        <pc:sldMkLst>
          <pc:docMk/>
          <pc:sldMk cId="481526879" sldId="272"/>
        </pc:sldMkLst>
        <pc:picChg chg="mod">
          <ac:chgData name="Seloula Doria" userId="S::doria.seloula@sstrn.fr::700db2b6-08c6-462a-85e8-8d69b235b618" providerId="AD" clId="Web-{A23CBC42-5BD5-401C-B54B-F3B7EFF624EB}" dt="2024-04-16T10:16:22.987" v="3"/>
          <ac:picMkLst>
            <pc:docMk/>
            <pc:sldMk cId="481526879" sldId="272"/>
            <ac:picMk id="7" creationId="{5757BADE-8FB3-C459-E27F-ECBABA258A36}"/>
          </ac:picMkLst>
        </pc:picChg>
        <pc:picChg chg="mod">
          <ac:chgData name="Seloula Doria" userId="S::doria.seloula@sstrn.fr::700db2b6-08c6-462a-85e8-8d69b235b618" providerId="AD" clId="Web-{A23CBC42-5BD5-401C-B54B-F3B7EFF624EB}" dt="2024-04-16T10:16:09.534" v="1"/>
          <ac:picMkLst>
            <pc:docMk/>
            <pc:sldMk cId="481526879" sldId="272"/>
            <ac:picMk id="8" creationId="{55D729A0-F73A-01AE-B98C-E1CC6F43EB62}"/>
          </ac:picMkLst>
        </pc:picChg>
      </pc:sldChg>
    </pc:docChg>
  </pc:docChgLst>
  <pc:docChgLst>
    <pc:chgData name="Ducrot Françoise" userId="S::francoise.ducrot@sstrn.fr::3484825b-7038-4738-8025-7812ee8f4976" providerId="AD" clId="Web-{2134B310-1FDD-4EBD-8011-AAC6B117BA6D}"/>
    <pc:docChg chg="addSld delSld modSld sldOrd">
      <pc:chgData name="Ducrot Françoise" userId="S::francoise.ducrot@sstrn.fr::3484825b-7038-4738-8025-7812ee8f4976" providerId="AD" clId="Web-{2134B310-1FDD-4EBD-8011-AAC6B117BA6D}" dt="2024-04-21T17:06:18.290" v="3757" actId="20577"/>
      <pc:docMkLst>
        <pc:docMk/>
      </pc:docMkLst>
      <pc:sldChg chg="addSp delSp modSp ord">
        <pc:chgData name="Ducrot Françoise" userId="S::francoise.ducrot@sstrn.fr::3484825b-7038-4738-8025-7812ee8f4976" providerId="AD" clId="Web-{2134B310-1FDD-4EBD-8011-AAC6B117BA6D}" dt="2024-04-21T17:06:18.290" v="3757" actId="20577"/>
        <pc:sldMkLst>
          <pc:docMk/>
          <pc:sldMk cId="0" sldId="256"/>
        </pc:sldMkLst>
        <pc:spChg chg="mod">
          <ac:chgData name="Ducrot Françoise" userId="S::francoise.ducrot@sstrn.fr::3484825b-7038-4738-8025-7812ee8f4976" providerId="AD" clId="Web-{2134B310-1FDD-4EBD-8011-AAC6B117BA6D}" dt="2024-04-21T17:05:43.274" v="3745" actId="14100"/>
          <ac:spMkLst>
            <pc:docMk/>
            <pc:sldMk cId="0" sldId="256"/>
            <ac:spMk id="5" creationId="{D344E90F-13C4-B0CA-3A38-18F0436B9FBE}"/>
          </ac:spMkLst>
        </pc:spChg>
        <pc:spChg chg="add mod">
          <ac:chgData name="Ducrot Françoise" userId="S::francoise.ducrot@sstrn.fr::3484825b-7038-4738-8025-7812ee8f4976" providerId="AD" clId="Web-{2134B310-1FDD-4EBD-8011-AAC6B117BA6D}" dt="2024-04-21T17:06:18.290" v="3757" actId="20577"/>
          <ac:spMkLst>
            <pc:docMk/>
            <pc:sldMk cId="0" sldId="256"/>
            <ac:spMk id="20" creationId="{7053246F-9838-EF34-F4F5-70C962E51061}"/>
          </ac:spMkLst>
        </pc:spChg>
        <pc:spChg chg="del mod">
          <ac:chgData name="Ducrot Françoise" userId="S::francoise.ducrot@sstrn.fr::3484825b-7038-4738-8025-7812ee8f4976" providerId="AD" clId="Web-{2134B310-1FDD-4EBD-8011-AAC6B117BA6D}" dt="2024-04-21T17:03:18.909" v="3638"/>
          <ac:spMkLst>
            <pc:docMk/>
            <pc:sldMk cId="0" sldId="256"/>
            <ac:spMk id="29" creationId="{9B770CB0-1B5B-62EE-430C-15D9E4F39035}"/>
          </ac:spMkLst>
        </pc:spChg>
        <pc:cxnChg chg="mod">
          <ac:chgData name="Ducrot Françoise" userId="S::francoise.ducrot@sstrn.fr::3484825b-7038-4738-8025-7812ee8f4976" providerId="AD" clId="Web-{2134B310-1FDD-4EBD-8011-AAC6B117BA6D}" dt="2024-04-21T17:01:39.641" v="3553" actId="1076"/>
          <ac:cxnSpMkLst>
            <pc:docMk/>
            <pc:sldMk cId="0" sldId="256"/>
            <ac:cxnSpMk id="30" creationId="{570BCED7-36C8-3BF6-C2FA-B6937EB953DE}"/>
          </ac:cxnSpMkLst>
        </pc:cxnChg>
      </pc:sldChg>
      <pc:sldChg chg="modSp ord">
        <pc:chgData name="Ducrot Françoise" userId="S::francoise.ducrot@sstrn.fr::3484825b-7038-4738-8025-7812ee8f4976" providerId="AD" clId="Web-{2134B310-1FDD-4EBD-8011-AAC6B117BA6D}" dt="2024-04-21T16:59:55.279" v="3552" actId="1076"/>
        <pc:sldMkLst>
          <pc:docMk/>
          <pc:sldMk cId="25560450" sldId="279"/>
        </pc:sldMkLst>
        <pc:spChg chg="mod">
          <ac:chgData name="Ducrot Françoise" userId="S::francoise.ducrot@sstrn.fr::3484825b-7038-4738-8025-7812ee8f4976" providerId="AD" clId="Web-{2134B310-1FDD-4EBD-8011-AAC6B117BA6D}" dt="2024-04-21T16:59:50.701" v="3551" actId="14100"/>
          <ac:spMkLst>
            <pc:docMk/>
            <pc:sldMk cId="25560450" sldId="279"/>
            <ac:spMk id="2" creationId="{6CDE587D-270F-C9D3-9ABB-C26C898EA4BF}"/>
          </ac:spMkLst>
        </pc:spChg>
        <pc:spChg chg="mod">
          <ac:chgData name="Ducrot Françoise" userId="S::francoise.ducrot@sstrn.fr::3484825b-7038-4738-8025-7812ee8f4976" providerId="AD" clId="Web-{2134B310-1FDD-4EBD-8011-AAC6B117BA6D}" dt="2024-04-21T16:59:55.279" v="3552" actId="1076"/>
          <ac:spMkLst>
            <pc:docMk/>
            <pc:sldMk cId="25560450" sldId="279"/>
            <ac:spMk id="3" creationId="{1E615132-B3F5-13EC-5322-FDA0AC4CD9D9}"/>
          </ac:spMkLst>
        </pc:spChg>
      </pc:sldChg>
      <pc:sldChg chg="modSp">
        <pc:chgData name="Ducrot Françoise" userId="S::francoise.ducrot@sstrn.fr::3484825b-7038-4738-8025-7812ee8f4976" providerId="AD" clId="Web-{2134B310-1FDD-4EBD-8011-AAC6B117BA6D}" dt="2024-04-21T16:29:25.201" v="2443" actId="20577"/>
        <pc:sldMkLst>
          <pc:docMk/>
          <pc:sldMk cId="1167470959" sldId="280"/>
        </pc:sldMkLst>
        <pc:spChg chg="mod">
          <ac:chgData name="Ducrot Françoise" userId="S::francoise.ducrot@sstrn.fr::3484825b-7038-4738-8025-7812ee8f4976" providerId="AD" clId="Web-{2134B310-1FDD-4EBD-8011-AAC6B117BA6D}" dt="2024-04-21T16:29:25.201" v="2443" actId="20577"/>
          <ac:spMkLst>
            <pc:docMk/>
            <pc:sldMk cId="1167470959" sldId="280"/>
            <ac:spMk id="2" creationId="{62FD277D-3EFE-69C4-8F63-B18D64BA2546}"/>
          </ac:spMkLst>
        </pc:spChg>
        <pc:spChg chg="mod">
          <ac:chgData name="Ducrot Françoise" userId="S::francoise.ducrot@sstrn.fr::3484825b-7038-4738-8025-7812ee8f4976" providerId="AD" clId="Web-{2134B310-1FDD-4EBD-8011-AAC6B117BA6D}" dt="2024-04-21T16:02:24.353" v="1834" actId="20577"/>
          <ac:spMkLst>
            <pc:docMk/>
            <pc:sldMk cId="1167470959" sldId="280"/>
            <ac:spMk id="3" creationId="{8D0F62CF-1C23-DE95-ED70-A03DB9F8E336}"/>
          </ac:spMkLst>
        </pc:spChg>
      </pc:sldChg>
      <pc:sldChg chg="addSp modSp new del">
        <pc:chgData name="Ducrot Françoise" userId="S::francoise.ducrot@sstrn.fr::3484825b-7038-4738-8025-7812ee8f4976" providerId="AD" clId="Web-{2134B310-1FDD-4EBD-8011-AAC6B117BA6D}" dt="2024-04-21T15:30:47.290" v="939"/>
        <pc:sldMkLst>
          <pc:docMk/>
          <pc:sldMk cId="1825958269" sldId="281"/>
        </pc:sldMkLst>
        <pc:spChg chg="mod">
          <ac:chgData name="Ducrot Françoise" userId="S::francoise.ducrot@sstrn.fr::3484825b-7038-4738-8025-7812ee8f4976" providerId="AD" clId="Web-{2134B310-1FDD-4EBD-8011-AAC6B117BA6D}" dt="2024-04-21T15:16:57.988" v="554" actId="20577"/>
          <ac:spMkLst>
            <pc:docMk/>
            <pc:sldMk cId="1825958269" sldId="281"/>
            <ac:spMk id="2" creationId="{7D7B13C8-8114-7DB2-8367-952D48498E7B}"/>
          </ac:spMkLst>
        </pc:spChg>
        <pc:spChg chg="mod">
          <ac:chgData name="Ducrot Françoise" userId="S::francoise.ducrot@sstrn.fr::3484825b-7038-4738-8025-7812ee8f4976" providerId="AD" clId="Web-{2134B310-1FDD-4EBD-8011-AAC6B117BA6D}" dt="2024-04-21T15:17:58.912" v="614" actId="20577"/>
          <ac:spMkLst>
            <pc:docMk/>
            <pc:sldMk cId="1825958269" sldId="281"/>
            <ac:spMk id="3" creationId="{E4109D10-1A6A-969E-70C4-E9988A334878}"/>
          </ac:spMkLst>
        </pc:spChg>
        <pc:spChg chg="add mod">
          <ac:chgData name="Ducrot Françoise" userId="S::francoise.ducrot@sstrn.fr::3484825b-7038-4738-8025-7812ee8f4976" providerId="AD" clId="Web-{2134B310-1FDD-4EBD-8011-AAC6B117BA6D}" dt="2024-04-21T15:28:15.552" v="903" actId="20577"/>
          <ac:spMkLst>
            <pc:docMk/>
            <pc:sldMk cId="1825958269" sldId="281"/>
            <ac:spMk id="7" creationId="{5E41232C-B687-86E4-C6FB-A6932A1ADC2E}"/>
          </ac:spMkLst>
        </pc:spChg>
      </pc:sldChg>
      <pc:sldChg chg="addSp delSp modSp new">
        <pc:chgData name="Ducrot Françoise" userId="S::francoise.ducrot@sstrn.fr::3484825b-7038-4738-8025-7812ee8f4976" providerId="AD" clId="Web-{2134B310-1FDD-4EBD-8011-AAC6B117BA6D}" dt="2024-04-21T16:29:05.216" v="2441" actId="20577"/>
        <pc:sldMkLst>
          <pc:docMk/>
          <pc:sldMk cId="4115210023" sldId="282"/>
        </pc:sldMkLst>
        <pc:spChg chg="mod">
          <ac:chgData name="Ducrot Françoise" userId="S::francoise.ducrot@sstrn.fr::3484825b-7038-4738-8025-7812ee8f4976" providerId="AD" clId="Web-{2134B310-1FDD-4EBD-8011-AAC6B117BA6D}" dt="2024-04-21T16:29:05.216" v="2441" actId="20577"/>
          <ac:spMkLst>
            <pc:docMk/>
            <pc:sldMk cId="4115210023" sldId="282"/>
            <ac:spMk id="2" creationId="{2FBA1207-3E1E-E0B4-D2E2-78539846BDEC}"/>
          </ac:spMkLst>
        </pc:spChg>
        <pc:spChg chg="add del mod">
          <ac:chgData name="Ducrot Françoise" userId="S::francoise.ducrot@sstrn.fr::3484825b-7038-4738-8025-7812ee8f4976" providerId="AD" clId="Web-{2134B310-1FDD-4EBD-8011-AAC6B117BA6D}" dt="2024-04-21T16:15:11.301" v="2225" actId="20577"/>
          <ac:spMkLst>
            <pc:docMk/>
            <pc:sldMk cId="4115210023" sldId="282"/>
            <ac:spMk id="3" creationId="{B1F68490-CB47-15C2-BADA-E160ED0C73EB}"/>
          </ac:spMkLst>
        </pc:spChg>
        <pc:spChg chg="add del mod">
          <ac:chgData name="Ducrot Françoise" userId="S::francoise.ducrot@sstrn.fr::3484825b-7038-4738-8025-7812ee8f4976" providerId="AD" clId="Web-{2134B310-1FDD-4EBD-8011-AAC6B117BA6D}" dt="2024-04-21T15:47:19.909" v="1453"/>
          <ac:spMkLst>
            <pc:docMk/>
            <pc:sldMk cId="4115210023" sldId="282"/>
            <ac:spMk id="8" creationId="{43A2D9D5-F23C-DD36-E0DD-38515677CFC8}"/>
          </ac:spMkLst>
        </pc:spChg>
      </pc:sldChg>
      <pc:sldChg chg="modSp new">
        <pc:chgData name="Ducrot Françoise" userId="S::francoise.ducrot@sstrn.fr::3484825b-7038-4738-8025-7812ee8f4976" providerId="AD" clId="Web-{2134B310-1FDD-4EBD-8011-AAC6B117BA6D}" dt="2024-04-21T16:58:35.230" v="3547" actId="20577"/>
        <pc:sldMkLst>
          <pc:docMk/>
          <pc:sldMk cId="3193168499" sldId="283"/>
        </pc:sldMkLst>
        <pc:spChg chg="mod">
          <ac:chgData name="Ducrot Françoise" userId="S::francoise.ducrot@sstrn.fr::3484825b-7038-4738-8025-7812ee8f4976" providerId="AD" clId="Web-{2134B310-1FDD-4EBD-8011-AAC6B117BA6D}" dt="2024-04-21T16:29:13.529" v="2442" actId="20577"/>
          <ac:spMkLst>
            <pc:docMk/>
            <pc:sldMk cId="3193168499" sldId="283"/>
            <ac:spMk id="2" creationId="{DC616C7B-0ACA-71A9-AF72-6FF59B13287D}"/>
          </ac:spMkLst>
        </pc:spChg>
        <pc:spChg chg="mod">
          <ac:chgData name="Ducrot Françoise" userId="S::francoise.ducrot@sstrn.fr::3484825b-7038-4738-8025-7812ee8f4976" providerId="AD" clId="Web-{2134B310-1FDD-4EBD-8011-AAC6B117BA6D}" dt="2024-04-21T16:58:35.230" v="3547" actId="20577"/>
          <ac:spMkLst>
            <pc:docMk/>
            <pc:sldMk cId="3193168499" sldId="283"/>
            <ac:spMk id="3" creationId="{7F983567-10D0-7B8D-7294-11104EBC3C54}"/>
          </ac:spMkLst>
        </pc:spChg>
        <pc:spChg chg="mod">
          <ac:chgData name="Ducrot Françoise" userId="S::francoise.ducrot@sstrn.fr::3484825b-7038-4738-8025-7812ee8f4976" providerId="AD" clId="Web-{2134B310-1FDD-4EBD-8011-AAC6B117BA6D}" dt="2024-04-21T16:45:14.240" v="2836" actId="20577"/>
          <ac:spMkLst>
            <pc:docMk/>
            <pc:sldMk cId="3193168499" sldId="283"/>
            <ac:spMk id="4" creationId="{FF5733DB-9D30-0E05-120A-B1BB528B9F63}"/>
          </ac:spMkLst>
        </pc:spChg>
      </pc:sldChg>
      <pc:sldChg chg="modSp new ord">
        <pc:chgData name="Ducrot Françoise" userId="S::francoise.ducrot@sstrn.fr::3484825b-7038-4738-8025-7812ee8f4976" providerId="AD" clId="Web-{2134B310-1FDD-4EBD-8011-AAC6B117BA6D}" dt="2024-04-21T16:28:55.169" v="2440" actId="20577"/>
        <pc:sldMkLst>
          <pc:docMk/>
          <pc:sldMk cId="740884148" sldId="284"/>
        </pc:sldMkLst>
        <pc:spChg chg="mod">
          <ac:chgData name="Ducrot Françoise" userId="S::francoise.ducrot@sstrn.fr::3484825b-7038-4738-8025-7812ee8f4976" providerId="AD" clId="Web-{2134B310-1FDD-4EBD-8011-AAC6B117BA6D}" dt="2024-04-21T16:28:55.169" v="2440" actId="20577"/>
          <ac:spMkLst>
            <pc:docMk/>
            <pc:sldMk cId="740884148" sldId="284"/>
            <ac:spMk id="2" creationId="{0A92FF4C-C731-F8D7-483F-39150A5FCE27}"/>
          </ac:spMkLst>
        </pc:spChg>
        <pc:spChg chg="mod">
          <ac:chgData name="Ducrot Françoise" userId="S::francoise.ducrot@sstrn.fr::3484825b-7038-4738-8025-7812ee8f4976" providerId="AD" clId="Web-{2134B310-1FDD-4EBD-8011-AAC6B117BA6D}" dt="2024-04-21T16:28:40.403" v="2439" actId="14100"/>
          <ac:spMkLst>
            <pc:docMk/>
            <pc:sldMk cId="740884148" sldId="284"/>
            <ac:spMk id="3" creationId="{483CB2CC-2AD1-7258-6C06-DDFE1DC31609}"/>
          </ac:spMkLst>
        </pc:spChg>
      </pc:sldChg>
      <pc:sldChg chg="modSp new">
        <pc:chgData name="Ducrot Françoise" userId="S::francoise.ducrot@sstrn.fr::3484825b-7038-4738-8025-7812ee8f4976" providerId="AD" clId="Web-{2134B310-1FDD-4EBD-8011-AAC6B117BA6D}" dt="2024-04-21T16:43:02.877" v="2788" actId="20577"/>
        <pc:sldMkLst>
          <pc:docMk/>
          <pc:sldMk cId="1275561406" sldId="285"/>
        </pc:sldMkLst>
        <pc:spChg chg="mod">
          <ac:chgData name="Ducrot Françoise" userId="S::francoise.ducrot@sstrn.fr::3484825b-7038-4738-8025-7812ee8f4976" providerId="AD" clId="Web-{2134B310-1FDD-4EBD-8011-AAC6B117BA6D}" dt="2024-04-21T16:43:02.877" v="2788" actId="20577"/>
          <ac:spMkLst>
            <pc:docMk/>
            <pc:sldMk cId="1275561406" sldId="285"/>
            <ac:spMk id="3" creationId="{4392E389-6009-C4F3-A3D3-9617544F910A}"/>
          </ac:spMkLst>
        </pc:spChg>
      </pc:sldChg>
    </pc:docChg>
  </pc:docChgLst>
  <pc:docChgLst>
    <pc:chgData name="Seloula Doria" userId="S::doria.seloula@sstrn.fr::700db2b6-08c6-462a-85e8-8d69b235b618" providerId="AD" clId="Web-{6B94B276-9A84-4501-AC4A-5CB2E8D2D80B}"/>
    <pc:docChg chg="addSld modSld">
      <pc:chgData name="Seloula Doria" userId="S::doria.seloula@sstrn.fr::700db2b6-08c6-462a-85e8-8d69b235b618" providerId="AD" clId="Web-{6B94B276-9A84-4501-AC4A-5CB2E8D2D80B}" dt="2024-04-19T11:52:19.958" v="4" actId="1076"/>
      <pc:docMkLst>
        <pc:docMk/>
      </pc:docMkLst>
      <pc:sldChg chg="modSp">
        <pc:chgData name="Seloula Doria" userId="S::doria.seloula@sstrn.fr::700db2b6-08c6-462a-85e8-8d69b235b618" providerId="AD" clId="Web-{6B94B276-9A84-4501-AC4A-5CB2E8D2D80B}" dt="2024-04-19T11:51:11.286" v="3" actId="14100"/>
        <pc:sldMkLst>
          <pc:docMk/>
          <pc:sldMk cId="0" sldId="256"/>
        </pc:sldMkLst>
        <pc:spChg chg="mod">
          <ac:chgData name="Seloula Doria" userId="S::doria.seloula@sstrn.fr::700db2b6-08c6-462a-85e8-8d69b235b618" providerId="AD" clId="Web-{6B94B276-9A84-4501-AC4A-5CB2E8D2D80B}" dt="2024-04-19T11:51:11.286" v="3" actId="14100"/>
          <ac:spMkLst>
            <pc:docMk/>
            <pc:sldMk cId="0" sldId="256"/>
            <ac:spMk id="18" creationId="{BBBDBCC0-1A2A-7C2B-EF40-844650EE9E4E}"/>
          </ac:spMkLst>
        </pc:spChg>
      </pc:sldChg>
      <pc:sldChg chg="modSp">
        <pc:chgData name="Seloula Doria" userId="S::doria.seloula@sstrn.fr::700db2b6-08c6-462a-85e8-8d69b235b618" providerId="AD" clId="Web-{6B94B276-9A84-4501-AC4A-5CB2E8D2D80B}" dt="2024-04-19T11:52:19.958" v="4" actId="1076"/>
        <pc:sldMkLst>
          <pc:docMk/>
          <pc:sldMk cId="887115072" sldId="267"/>
        </pc:sldMkLst>
        <pc:picChg chg="mod">
          <ac:chgData name="Seloula Doria" userId="S::doria.seloula@sstrn.fr::700db2b6-08c6-462a-85e8-8d69b235b618" providerId="AD" clId="Web-{6B94B276-9A84-4501-AC4A-5CB2E8D2D80B}" dt="2024-04-19T11:52:19.958" v="4" actId="1076"/>
          <ac:picMkLst>
            <pc:docMk/>
            <pc:sldMk cId="887115072" sldId="267"/>
            <ac:picMk id="9" creationId="{CCB80FCA-C314-5AD1-F0F3-BDFE17C128DA}"/>
          </ac:picMkLst>
        </pc:picChg>
      </pc:sldChg>
      <pc:sldChg chg="new">
        <pc:chgData name="Seloula Doria" userId="S::doria.seloula@sstrn.fr::700db2b6-08c6-462a-85e8-8d69b235b618" providerId="AD" clId="Web-{6B94B276-9A84-4501-AC4A-5CB2E8D2D80B}" dt="2024-04-19T11:49:55.629" v="0"/>
        <pc:sldMkLst>
          <pc:docMk/>
          <pc:sldMk cId="3410674288" sldId="275"/>
        </pc:sldMkLst>
      </pc:sldChg>
      <pc:sldChg chg="new">
        <pc:chgData name="Seloula Doria" userId="S::doria.seloula@sstrn.fr::700db2b6-08c6-462a-85e8-8d69b235b618" providerId="AD" clId="Web-{6B94B276-9A84-4501-AC4A-5CB2E8D2D80B}" dt="2024-04-19T11:49:56.848" v="1"/>
        <pc:sldMkLst>
          <pc:docMk/>
          <pc:sldMk cId="3855068706" sldId="276"/>
        </pc:sldMkLst>
      </pc:sldChg>
    </pc:docChg>
  </pc:docChgLst>
  <pc:docChgLst>
    <pc:chgData name="Seloula Doria" userId="S::doria.seloula@sstrn.fr::700db2b6-08c6-462a-85e8-8d69b235b618" providerId="AD" clId="Web-{254164DE-CA4B-4D11-A7A7-0869367008AD}"/>
    <pc:docChg chg="addSld delSld modSld sldOrd">
      <pc:chgData name="Seloula Doria" userId="S::doria.seloula@sstrn.fr::700db2b6-08c6-462a-85e8-8d69b235b618" providerId="AD" clId="Web-{254164DE-CA4B-4D11-A7A7-0869367008AD}" dt="2024-04-22T09:02:11.098" v="49"/>
      <pc:docMkLst>
        <pc:docMk/>
      </pc:docMkLst>
      <pc:sldChg chg="add del">
        <pc:chgData name="Seloula Doria" userId="S::doria.seloula@sstrn.fr::700db2b6-08c6-462a-85e8-8d69b235b618" providerId="AD" clId="Web-{254164DE-CA4B-4D11-A7A7-0869367008AD}" dt="2024-04-22T09:02:11.082" v="48"/>
        <pc:sldMkLst>
          <pc:docMk/>
          <pc:sldMk cId="1145547347" sldId="270"/>
        </pc:sldMkLst>
      </pc:sldChg>
      <pc:sldChg chg="add del">
        <pc:chgData name="Seloula Doria" userId="S::doria.seloula@sstrn.fr::700db2b6-08c6-462a-85e8-8d69b235b618" providerId="AD" clId="Web-{254164DE-CA4B-4D11-A7A7-0869367008AD}" dt="2024-04-22T09:02:11.066" v="47"/>
        <pc:sldMkLst>
          <pc:docMk/>
          <pc:sldMk cId="74667461" sldId="271"/>
        </pc:sldMkLst>
      </pc:sldChg>
      <pc:sldChg chg="add del">
        <pc:chgData name="Seloula Doria" userId="S::doria.seloula@sstrn.fr::700db2b6-08c6-462a-85e8-8d69b235b618" providerId="AD" clId="Web-{254164DE-CA4B-4D11-A7A7-0869367008AD}" dt="2024-04-22T09:02:10.988" v="46"/>
        <pc:sldMkLst>
          <pc:docMk/>
          <pc:sldMk cId="481526879" sldId="272"/>
        </pc:sldMkLst>
      </pc:sldChg>
      <pc:sldChg chg="add del">
        <pc:chgData name="Seloula Doria" userId="S::doria.seloula@sstrn.fr::700db2b6-08c6-462a-85e8-8d69b235b618" providerId="AD" clId="Web-{254164DE-CA4B-4D11-A7A7-0869367008AD}" dt="2024-04-22T09:02:11.098" v="49"/>
        <pc:sldMkLst>
          <pc:docMk/>
          <pc:sldMk cId="1332121469" sldId="273"/>
        </pc:sldMkLst>
      </pc:sldChg>
      <pc:sldChg chg="modSp">
        <pc:chgData name="Seloula Doria" userId="S::doria.seloula@sstrn.fr::700db2b6-08c6-462a-85e8-8d69b235b618" providerId="AD" clId="Web-{254164DE-CA4B-4D11-A7A7-0869367008AD}" dt="2024-04-22T08:52:50.208" v="35" actId="1076"/>
        <pc:sldMkLst>
          <pc:docMk/>
          <pc:sldMk cId="4115210023" sldId="282"/>
        </pc:sldMkLst>
        <pc:spChg chg="mod">
          <ac:chgData name="Seloula Doria" userId="S::doria.seloula@sstrn.fr::700db2b6-08c6-462a-85e8-8d69b235b618" providerId="AD" clId="Web-{254164DE-CA4B-4D11-A7A7-0869367008AD}" dt="2024-04-22T08:52:47.474" v="34" actId="1076"/>
          <ac:spMkLst>
            <pc:docMk/>
            <pc:sldMk cId="4115210023" sldId="282"/>
            <ac:spMk id="2" creationId="{2FBA1207-3E1E-E0B4-D2E2-78539846BDEC}"/>
          </ac:spMkLst>
        </pc:spChg>
        <pc:spChg chg="mod">
          <ac:chgData name="Seloula Doria" userId="S::doria.seloula@sstrn.fr::700db2b6-08c6-462a-85e8-8d69b235b618" providerId="AD" clId="Web-{254164DE-CA4B-4D11-A7A7-0869367008AD}" dt="2024-04-22T08:52:50.208" v="35" actId="1076"/>
          <ac:spMkLst>
            <pc:docMk/>
            <pc:sldMk cId="4115210023" sldId="282"/>
            <ac:spMk id="3" creationId="{B1F68490-CB47-15C2-BADA-E160ED0C73EB}"/>
          </ac:spMkLst>
        </pc:spChg>
      </pc:sldChg>
      <pc:sldChg chg="addSp delSp modSp ord">
        <pc:chgData name="Seloula Doria" userId="S::doria.seloula@sstrn.fr::700db2b6-08c6-462a-85e8-8d69b235b618" providerId="AD" clId="Web-{254164DE-CA4B-4D11-A7A7-0869367008AD}" dt="2024-04-22T08:52:23.551" v="33"/>
        <pc:sldMkLst>
          <pc:docMk/>
          <pc:sldMk cId="1275561406" sldId="285"/>
        </pc:sldMkLst>
        <pc:spChg chg="del">
          <ac:chgData name="Seloula Doria" userId="S::doria.seloula@sstrn.fr::700db2b6-08c6-462a-85e8-8d69b235b618" providerId="AD" clId="Web-{254164DE-CA4B-4D11-A7A7-0869367008AD}" dt="2024-04-22T08:47:05.590" v="1"/>
          <ac:spMkLst>
            <pc:docMk/>
            <pc:sldMk cId="1275561406" sldId="285"/>
            <ac:spMk id="2" creationId="{F03B1BEE-1E23-5BFF-4EC3-0346C38735CE}"/>
          </ac:spMkLst>
        </pc:spChg>
        <pc:spChg chg="del">
          <ac:chgData name="Seloula Doria" userId="S::doria.seloula@sstrn.fr::700db2b6-08c6-462a-85e8-8d69b235b618" providerId="AD" clId="Web-{254164DE-CA4B-4D11-A7A7-0869367008AD}" dt="2024-04-22T08:47:05.590" v="0"/>
          <ac:spMkLst>
            <pc:docMk/>
            <pc:sldMk cId="1275561406" sldId="285"/>
            <ac:spMk id="3" creationId="{4392E389-6009-C4F3-A3D3-9617544F910A}"/>
          </ac:spMkLst>
        </pc:spChg>
        <pc:spChg chg="add mod">
          <ac:chgData name="Seloula Doria" userId="S::doria.seloula@sstrn.fr::700db2b6-08c6-462a-85e8-8d69b235b618" providerId="AD" clId="Web-{254164DE-CA4B-4D11-A7A7-0869367008AD}" dt="2024-04-22T08:48:37.139" v="15" actId="1076"/>
          <ac:spMkLst>
            <pc:docMk/>
            <pc:sldMk cId="1275561406" sldId="285"/>
            <ac:spMk id="8" creationId="{78644BF9-A5B2-4BE7-9F04-DFA997B9581E}"/>
          </ac:spMkLst>
        </pc:spChg>
        <pc:spChg chg="add del">
          <ac:chgData name="Seloula Doria" userId="S::doria.seloula@sstrn.fr::700db2b6-08c6-462a-85e8-8d69b235b618" providerId="AD" clId="Web-{254164DE-CA4B-4D11-A7A7-0869367008AD}" dt="2024-04-22T08:47:15.918" v="3"/>
          <ac:spMkLst>
            <pc:docMk/>
            <pc:sldMk cId="1275561406" sldId="285"/>
            <ac:spMk id="9" creationId="{9D6E7EE2-8E15-4BDB-A8F7-C27F2B2258A0}"/>
          </ac:spMkLst>
        </pc:spChg>
        <pc:spChg chg="add">
          <ac:chgData name="Seloula Doria" userId="S::doria.seloula@sstrn.fr::700db2b6-08c6-462a-85e8-8d69b235b618" providerId="AD" clId="Web-{254164DE-CA4B-4D11-A7A7-0869367008AD}" dt="2024-04-22T08:47:07.090" v="2"/>
          <ac:spMkLst>
            <pc:docMk/>
            <pc:sldMk cId="1275561406" sldId="285"/>
            <ac:spMk id="10" creationId="{47C9AA44-78C3-FE33-0FE1-C13334B57A1D}"/>
          </ac:spMkLst>
        </pc:spChg>
        <pc:spChg chg="add mod">
          <ac:chgData name="Seloula Doria" userId="S::doria.seloula@sstrn.fr::700db2b6-08c6-462a-85e8-8d69b235b618" providerId="AD" clId="Web-{254164DE-CA4B-4D11-A7A7-0869367008AD}" dt="2024-04-22T08:48:44.218" v="16" actId="1076"/>
          <ac:spMkLst>
            <pc:docMk/>
            <pc:sldMk cId="1275561406" sldId="285"/>
            <ac:spMk id="11" creationId="{50FDD744-1E00-1807-6D39-E1304E79963A}"/>
          </ac:spMkLst>
        </pc:spChg>
        <pc:spChg chg="add">
          <ac:chgData name="Seloula Doria" userId="S::doria.seloula@sstrn.fr::700db2b6-08c6-462a-85e8-8d69b235b618" providerId="AD" clId="Web-{254164DE-CA4B-4D11-A7A7-0869367008AD}" dt="2024-04-22T08:47:07.090" v="2"/>
          <ac:spMkLst>
            <pc:docMk/>
            <pc:sldMk cId="1275561406" sldId="285"/>
            <ac:spMk id="12" creationId="{9C188294-4B33-BB5B-F1DA-C599A7BC7EB0}"/>
          </ac:spMkLst>
        </pc:spChg>
        <pc:spChg chg="add">
          <ac:chgData name="Seloula Doria" userId="S::doria.seloula@sstrn.fr::700db2b6-08c6-462a-85e8-8d69b235b618" providerId="AD" clId="Web-{254164DE-CA4B-4D11-A7A7-0869367008AD}" dt="2024-04-22T08:47:07.090" v="2"/>
          <ac:spMkLst>
            <pc:docMk/>
            <pc:sldMk cId="1275561406" sldId="285"/>
            <ac:spMk id="13" creationId="{8D7A9E48-91D8-F9B8-9AC8-DE02572B6BF9}"/>
          </ac:spMkLst>
        </pc:spChg>
        <pc:spChg chg="add">
          <ac:chgData name="Seloula Doria" userId="S::doria.seloula@sstrn.fr::700db2b6-08c6-462a-85e8-8d69b235b618" providerId="AD" clId="Web-{254164DE-CA4B-4D11-A7A7-0869367008AD}" dt="2024-04-22T08:47:07.090" v="2"/>
          <ac:spMkLst>
            <pc:docMk/>
            <pc:sldMk cId="1275561406" sldId="285"/>
            <ac:spMk id="14" creationId="{3E66083E-A0A6-5E98-8AC7-8C442F981DA0}"/>
          </ac:spMkLst>
        </pc:spChg>
        <pc:spChg chg="add">
          <ac:chgData name="Seloula Doria" userId="S::doria.seloula@sstrn.fr::700db2b6-08c6-462a-85e8-8d69b235b618" providerId="AD" clId="Web-{254164DE-CA4B-4D11-A7A7-0869367008AD}" dt="2024-04-22T08:47:07.090" v="2"/>
          <ac:spMkLst>
            <pc:docMk/>
            <pc:sldMk cId="1275561406" sldId="285"/>
            <ac:spMk id="15" creationId="{A0836F53-0706-E2FE-B46A-8EA0311F6C46}"/>
          </ac:spMkLst>
        </pc:spChg>
        <pc:spChg chg="add">
          <ac:chgData name="Seloula Doria" userId="S::doria.seloula@sstrn.fr::700db2b6-08c6-462a-85e8-8d69b235b618" providerId="AD" clId="Web-{254164DE-CA4B-4D11-A7A7-0869367008AD}" dt="2024-04-22T08:47:07.090" v="2"/>
          <ac:spMkLst>
            <pc:docMk/>
            <pc:sldMk cId="1275561406" sldId="285"/>
            <ac:spMk id="16" creationId="{6496F396-A596-74A5-D550-E2743C055F4C}"/>
          </ac:spMkLst>
        </pc:spChg>
        <pc:spChg chg="add">
          <ac:chgData name="Seloula Doria" userId="S::doria.seloula@sstrn.fr::700db2b6-08c6-462a-85e8-8d69b235b618" providerId="AD" clId="Web-{254164DE-CA4B-4D11-A7A7-0869367008AD}" dt="2024-04-22T08:47:07.090" v="2"/>
          <ac:spMkLst>
            <pc:docMk/>
            <pc:sldMk cId="1275561406" sldId="285"/>
            <ac:spMk id="17" creationId="{92D0FDF2-DC1A-2482-B7A5-2BADC6A476A9}"/>
          </ac:spMkLst>
        </pc:spChg>
        <pc:spChg chg="add">
          <ac:chgData name="Seloula Doria" userId="S::doria.seloula@sstrn.fr::700db2b6-08c6-462a-85e8-8d69b235b618" providerId="AD" clId="Web-{254164DE-CA4B-4D11-A7A7-0869367008AD}" dt="2024-04-22T08:47:07.090" v="2"/>
          <ac:spMkLst>
            <pc:docMk/>
            <pc:sldMk cId="1275561406" sldId="285"/>
            <ac:spMk id="18" creationId="{D7AFB81C-1315-20F1-9CC2-B5326ACB659B}"/>
          </ac:spMkLst>
        </pc:spChg>
        <pc:spChg chg="add">
          <ac:chgData name="Seloula Doria" userId="S::doria.seloula@sstrn.fr::700db2b6-08c6-462a-85e8-8d69b235b618" providerId="AD" clId="Web-{254164DE-CA4B-4D11-A7A7-0869367008AD}" dt="2024-04-22T08:47:07.090" v="2"/>
          <ac:spMkLst>
            <pc:docMk/>
            <pc:sldMk cId="1275561406" sldId="285"/>
            <ac:spMk id="19" creationId="{D4FEF63D-187A-80F6-617B-2BBC8966FAD5}"/>
          </ac:spMkLst>
        </pc:spChg>
        <pc:picChg chg="add">
          <ac:chgData name="Seloula Doria" userId="S::doria.seloula@sstrn.fr::700db2b6-08c6-462a-85e8-8d69b235b618" providerId="AD" clId="Web-{254164DE-CA4B-4D11-A7A7-0869367008AD}" dt="2024-04-22T08:47:07.090" v="2"/>
          <ac:picMkLst>
            <pc:docMk/>
            <pc:sldMk cId="1275561406" sldId="285"/>
            <ac:picMk id="20" creationId="{83F6941B-9D05-1203-4813-3961B47F368C}"/>
          </ac:picMkLst>
        </pc:picChg>
        <pc:picChg chg="add">
          <ac:chgData name="Seloula Doria" userId="S::doria.seloula@sstrn.fr::700db2b6-08c6-462a-85e8-8d69b235b618" providerId="AD" clId="Web-{254164DE-CA4B-4D11-A7A7-0869367008AD}" dt="2024-04-22T08:47:07.090" v="2"/>
          <ac:picMkLst>
            <pc:docMk/>
            <pc:sldMk cId="1275561406" sldId="285"/>
            <ac:picMk id="21" creationId="{D086639E-3EAB-3915-1D33-B57B85BE4295}"/>
          </ac:picMkLst>
        </pc:picChg>
        <pc:picChg chg="add">
          <ac:chgData name="Seloula Doria" userId="S::doria.seloula@sstrn.fr::700db2b6-08c6-462a-85e8-8d69b235b618" providerId="AD" clId="Web-{254164DE-CA4B-4D11-A7A7-0869367008AD}" dt="2024-04-22T08:47:07.090" v="2"/>
          <ac:picMkLst>
            <pc:docMk/>
            <pc:sldMk cId="1275561406" sldId="285"/>
            <ac:picMk id="22" creationId="{5A10C9A1-4E12-5466-3367-D50248128D55}"/>
          </ac:picMkLst>
        </pc:picChg>
        <pc:picChg chg="add">
          <ac:chgData name="Seloula Doria" userId="S::doria.seloula@sstrn.fr::700db2b6-08c6-462a-85e8-8d69b235b618" providerId="AD" clId="Web-{254164DE-CA4B-4D11-A7A7-0869367008AD}" dt="2024-04-22T08:47:07.090" v="2"/>
          <ac:picMkLst>
            <pc:docMk/>
            <pc:sldMk cId="1275561406" sldId="285"/>
            <ac:picMk id="23" creationId="{3C351625-AE11-004B-070E-AEC0BC305FB8}"/>
          </ac:picMkLst>
        </pc:picChg>
        <pc:picChg chg="add">
          <ac:chgData name="Seloula Doria" userId="S::doria.seloula@sstrn.fr::700db2b6-08c6-462a-85e8-8d69b235b618" providerId="AD" clId="Web-{254164DE-CA4B-4D11-A7A7-0869367008AD}" dt="2024-04-22T08:47:07.090" v="2"/>
          <ac:picMkLst>
            <pc:docMk/>
            <pc:sldMk cId="1275561406" sldId="285"/>
            <ac:picMk id="24" creationId="{EE9EC489-9331-49F2-4861-0B532EAE4687}"/>
          </ac:picMkLst>
        </pc:picChg>
        <pc:picChg chg="add">
          <ac:chgData name="Seloula Doria" userId="S::doria.seloula@sstrn.fr::700db2b6-08c6-462a-85e8-8d69b235b618" providerId="AD" clId="Web-{254164DE-CA4B-4D11-A7A7-0869367008AD}" dt="2024-04-22T08:47:07.090" v="2"/>
          <ac:picMkLst>
            <pc:docMk/>
            <pc:sldMk cId="1275561406" sldId="285"/>
            <ac:picMk id="25" creationId="{FBD70BA5-8880-6B76-A164-C1BDAF90F78F}"/>
          </ac:picMkLst>
        </pc:picChg>
        <pc:picChg chg="add">
          <ac:chgData name="Seloula Doria" userId="S::doria.seloula@sstrn.fr::700db2b6-08c6-462a-85e8-8d69b235b618" providerId="AD" clId="Web-{254164DE-CA4B-4D11-A7A7-0869367008AD}" dt="2024-04-22T08:47:07.090" v="2"/>
          <ac:picMkLst>
            <pc:docMk/>
            <pc:sldMk cId="1275561406" sldId="285"/>
            <ac:picMk id="26" creationId="{368E584A-6DD2-159C-9576-502710021C70}"/>
          </ac:picMkLst>
        </pc:picChg>
        <pc:picChg chg="add">
          <ac:chgData name="Seloula Doria" userId="S::doria.seloula@sstrn.fr::700db2b6-08c6-462a-85e8-8d69b235b618" providerId="AD" clId="Web-{254164DE-CA4B-4D11-A7A7-0869367008AD}" dt="2024-04-22T08:47:07.090" v="2"/>
          <ac:picMkLst>
            <pc:docMk/>
            <pc:sldMk cId="1275561406" sldId="285"/>
            <ac:picMk id="27" creationId="{CA96114C-B9D4-4032-4B2E-E9D34E0D216E}"/>
          </ac:picMkLst>
        </pc:picChg>
        <pc:picChg chg="add">
          <ac:chgData name="Seloula Doria" userId="S::doria.seloula@sstrn.fr::700db2b6-08c6-462a-85e8-8d69b235b618" providerId="AD" clId="Web-{254164DE-CA4B-4D11-A7A7-0869367008AD}" dt="2024-04-22T08:47:07.090" v="2"/>
          <ac:picMkLst>
            <pc:docMk/>
            <pc:sldMk cId="1275561406" sldId="285"/>
            <ac:picMk id="28" creationId="{E73B9F02-8840-4903-6111-BE53B69E6899}"/>
          </ac:picMkLst>
        </pc:picChg>
        <pc:cxnChg chg="add mod">
          <ac:chgData name="Seloula Doria" userId="S::doria.seloula@sstrn.fr::700db2b6-08c6-462a-85e8-8d69b235b618" providerId="AD" clId="Web-{254164DE-CA4B-4D11-A7A7-0869367008AD}" dt="2024-04-22T08:48:00.373" v="9"/>
          <ac:cxnSpMkLst>
            <pc:docMk/>
            <pc:sldMk cId="1275561406" sldId="285"/>
            <ac:cxnSpMk id="7" creationId="{2F9F56E6-6446-0D24-A089-9A6CB64248E2}"/>
          </ac:cxnSpMkLst>
        </pc:cxnChg>
        <pc:cxnChg chg="add">
          <ac:chgData name="Seloula Doria" userId="S::doria.seloula@sstrn.fr::700db2b6-08c6-462a-85e8-8d69b235b618" providerId="AD" clId="Web-{254164DE-CA4B-4D11-A7A7-0869367008AD}" dt="2024-04-22T08:47:07.090" v="2"/>
          <ac:cxnSpMkLst>
            <pc:docMk/>
            <pc:sldMk cId="1275561406" sldId="285"/>
            <ac:cxnSpMk id="29" creationId="{715DCDA8-663A-3A7C-D2C7-9E892C638DB6}"/>
          </ac:cxnSpMkLst>
        </pc:cxnChg>
        <pc:cxnChg chg="add">
          <ac:chgData name="Seloula Doria" userId="S::doria.seloula@sstrn.fr::700db2b6-08c6-462a-85e8-8d69b235b618" providerId="AD" clId="Web-{254164DE-CA4B-4D11-A7A7-0869367008AD}" dt="2024-04-22T08:47:07.090" v="2"/>
          <ac:cxnSpMkLst>
            <pc:docMk/>
            <pc:sldMk cId="1275561406" sldId="285"/>
            <ac:cxnSpMk id="30" creationId="{EABF78D2-4F44-5B14-254C-FB1275201208}"/>
          </ac:cxnSpMkLst>
        </pc:cxnChg>
        <pc:cxnChg chg="add">
          <ac:chgData name="Seloula Doria" userId="S::doria.seloula@sstrn.fr::700db2b6-08c6-462a-85e8-8d69b235b618" providerId="AD" clId="Web-{254164DE-CA4B-4D11-A7A7-0869367008AD}" dt="2024-04-22T08:47:07.090" v="2"/>
          <ac:cxnSpMkLst>
            <pc:docMk/>
            <pc:sldMk cId="1275561406" sldId="285"/>
            <ac:cxnSpMk id="31" creationId="{E26FE269-1D2B-16C9-D32A-4492C681D64B}"/>
          </ac:cxnSpMkLst>
        </pc:cxnChg>
        <pc:cxnChg chg="add">
          <ac:chgData name="Seloula Doria" userId="S::doria.seloula@sstrn.fr::700db2b6-08c6-462a-85e8-8d69b235b618" providerId="AD" clId="Web-{254164DE-CA4B-4D11-A7A7-0869367008AD}" dt="2024-04-22T08:47:07.090" v="2"/>
          <ac:cxnSpMkLst>
            <pc:docMk/>
            <pc:sldMk cId="1275561406" sldId="285"/>
            <ac:cxnSpMk id="32" creationId="{71125A71-04A5-0CE2-58AE-EC2FA87C5080}"/>
          </ac:cxnSpMkLst>
        </pc:cxnChg>
        <pc:cxnChg chg="add">
          <ac:chgData name="Seloula Doria" userId="S::doria.seloula@sstrn.fr::700db2b6-08c6-462a-85e8-8d69b235b618" providerId="AD" clId="Web-{254164DE-CA4B-4D11-A7A7-0869367008AD}" dt="2024-04-22T08:47:07.090" v="2"/>
          <ac:cxnSpMkLst>
            <pc:docMk/>
            <pc:sldMk cId="1275561406" sldId="285"/>
            <ac:cxnSpMk id="33" creationId="{34D48704-BC4B-F6BD-30E0-2835E2B0CBA4}"/>
          </ac:cxnSpMkLst>
        </pc:cxnChg>
        <pc:cxnChg chg="add">
          <ac:chgData name="Seloula Doria" userId="S::doria.seloula@sstrn.fr::700db2b6-08c6-462a-85e8-8d69b235b618" providerId="AD" clId="Web-{254164DE-CA4B-4D11-A7A7-0869367008AD}" dt="2024-04-22T08:47:07.090" v="2"/>
          <ac:cxnSpMkLst>
            <pc:docMk/>
            <pc:sldMk cId="1275561406" sldId="285"/>
            <ac:cxnSpMk id="34" creationId="{2B791449-F066-266B-C4F1-F0A253FFBD99}"/>
          </ac:cxnSpMkLst>
        </pc:cxnChg>
        <pc:cxnChg chg="add">
          <ac:chgData name="Seloula Doria" userId="S::doria.seloula@sstrn.fr::700db2b6-08c6-462a-85e8-8d69b235b618" providerId="AD" clId="Web-{254164DE-CA4B-4D11-A7A7-0869367008AD}" dt="2024-04-22T08:47:07.090" v="2"/>
          <ac:cxnSpMkLst>
            <pc:docMk/>
            <pc:sldMk cId="1275561406" sldId="285"/>
            <ac:cxnSpMk id="35" creationId="{CDE70FA8-B050-372E-C66A-7A67BAB5757C}"/>
          </ac:cxnSpMkLst>
        </pc:cxnChg>
        <pc:cxnChg chg="add">
          <ac:chgData name="Seloula Doria" userId="S::doria.seloula@sstrn.fr::700db2b6-08c6-462a-85e8-8d69b235b618" providerId="AD" clId="Web-{254164DE-CA4B-4D11-A7A7-0869367008AD}" dt="2024-04-22T08:47:07.090" v="2"/>
          <ac:cxnSpMkLst>
            <pc:docMk/>
            <pc:sldMk cId="1275561406" sldId="285"/>
            <ac:cxnSpMk id="36" creationId="{751D7489-DCBD-D958-EAA9-F743371DC946}"/>
          </ac:cxnSpMkLst>
        </pc:cxnChg>
        <pc:cxnChg chg="add">
          <ac:chgData name="Seloula Doria" userId="S::doria.seloula@sstrn.fr::700db2b6-08c6-462a-85e8-8d69b235b618" providerId="AD" clId="Web-{254164DE-CA4B-4D11-A7A7-0869367008AD}" dt="2024-04-22T08:47:07.090" v="2"/>
          <ac:cxnSpMkLst>
            <pc:docMk/>
            <pc:sldMk cId="1275561406" sldId="285"/>
            <ac:cxnSpMk id="37" creationId="{60498CBD-2B82-7721-BB5D-CA4ADA518B49}"/>
          </ac:cxnSpMkLst>
        </pc:cxnChg>
      </pc:sldChg>
      <pc:sldChg chg="addSp delSp modSp new">
        <pc:chgData name="Seloula Doria" userId="S::doria.seloula@sstrn.fr::700db2b6-08c6-462a-85e8-8d69b235b618" providerId="AD" clId="Web-{254164DE-CA4B-4D11-A7A7-0869367008AD}" dt="2024-04-22T08:51:06.362" v="32" actId="1076"/>
        <pc:sldMkLst>
          <pc:docMk/>
          <pc:sldMk cId="714102466" sldId="286"/>
        </pc:sldMkLst>
        <pc:spChg chg="del">
          <ac:chgData name="Seloula Doria" userId="S::doria.seloula@sstrn.fr::700db2b6-08c6-462a-85e8-8d69b235b618" providerId="AD" clId="Web-{254164DE-CA4B-4D11-A7A7-0869367008AD}" dt="2024-04-22T08:49:38.844" v="19"/>
          <ac:spMkLst>
            <pc:docMk/>
            <pc:sldMk cId="714102466" sldId="286"/>
            <ac:spMk id="2" creationId="{787B4046-97FC-B7A3-DEA5-B1172B241409}"/>
          </ac:spMkLst>
        </pc:spChg>
        <pc:spChg chg="del">
          <ac:chgData name="Seloula Doria" userId="S::doria.seloula@sstrn.fr::700db2b6-08c6-462a-85e8-8d69b235b618" providerId="AD" clId="Web-{254164DE-CA4B-4D11-A7A7-0869367008AD}" dt="2024-04-22T08:49:38.844" v="18"/>
          <ac:spMkLst>
            <pc:docMk/>
            <pc:sldMk cId="714102466" sldId="286"/>
            <ac:spMk id="3" creationId="{F73531D5-1C74-E846-6AC2-871FA44176C4}"/>
          </ac:spMkLst>
        </pc:spChg>
        <pc:picChg chg="add mod">
          <ac:chgData name="Seloula Doria" userId="S::doria.seloula@sstrn.fr::700db2b6-08c6-462a-85e8-8d69b235b618" providerId="AD" clId="Web-{254164DE-CA4B-4D11-A7A7-0869367008AD}" dt="2024-04-22T08:49:39.953" v="20"/>
          <ac:picMkLst>
            <pc:docMk/>
            <pc:sldMk cId="714102466" sldId="286"/>
            <ac:picMk id="7" creationId="{C8F6E96E-AA67-81D4-D3B8-D87B15826B1E}"/>
          </ac:picMkLst>
        </pc:picChg>
        <pc:picChg chg="add mod ord">
          <ac:chgData name="Seloula Doria" userId="S::doria.seloula@sstrn.fr::700db2b6-08c6-462a-85e8-8d69b235b618" providerId="AD" clId="Web-{254164DE-CA4B-4D11-A7A7-0869367008AD}" dt="2024-04-22T08:50:13.173" v="25"/>
          <ac:picMkLst>
            <pc:docMk/>
            <pc:sldMk cId="714102466" sldId="286"/>
            <ac:picMk id="8" creationId="{4436AA79-8D0F-B4E9-3821-38695B6487C1}"/>
          </ac:picMkLst>
        </pc:picChg>
        <pc:picChg chg="add mod">
          <ac:chgData name="Seloula Doria" userId="S::doria.seloula@sstrn.fr::700db2b6-08c6-462a-85e8-8d69b235b618" providerId="AD" clId="Web-{254164DE-CA4B-4D11-A7A7-0869367008AD}" dt="2024-04-22T08:50:23.220" v="28" actId="1076"/>
          <ac:picMkLst>
            <pc:docMk/>
            <pc:sldMk cId="714102466" sldId="286"/>
            <ac:picMk id="9" creationId="{8E7635EE-A732-403F-24DF-D16A8BA8558D}"/>
          </ac:picMkLst>
        </pc:picChg>
        <pc:picChg chg="add mod">
          <ac:chgData name="Seloula Doria" userId="S::doria.seloula@sstrn.fr::700db2b6-08c6-462a-85e8-8d69b235b618" providerId="AD" clId="Web-{254164DE-CA4B-4D11-A7A7-0869367008AD}" dt="2024-04-22T08:51:06.362" v="32" actId="1076"/>
          <ac:picMkLst>
            <pc:docMk/>
            <pc:sldMk cId="714102466" sldId="286"/>
            <ac:picMk id="10" creationId="{BA42F4CB-E49A-D116-48D4-01C01DFB9AE0}"/>
          </ac:picMkLst>
        </pc:picChg>
      </pc:sldChg>
      <pc:sldChg chg="new">
        <pc:chgData name="Seloula Doria" userId="S::doria.seloula@sstrn.fr::700db2b6-08c6-462a-85e8-8d69b235b618" providerId="AD" clId="Web-{254164DE-CA4B-4D11-A7A7-0869367008AD}" dt="2024-04-22T08:52:59.630" v="36"/>
        <pc:sldMkLst>
          <pc:docMk/>
          <pc:sldMk cId="4217942944" sldId="287"/>
        </pc:sldMkLst>
      </pc:sldChg>
      <pc:sldChg chg="addSp delSp modSp new">
        <pc:chgData name="Seloula Doria" userId="S::doria.seloula@sstrn.fr::700db2b6-08c6-462a-85e8-8d69b235b618" providerId="AD" clId="Web-{254164DE-CA4B-4D11-A7A7-0869367008AD}" dt="2024-04-22T08:53:21.115" v="41"/>
        <pc:sldMkLst>
          <pc:docMk/>
          <pc:sldMk cId="3681767192" sldId="288"/>
        </pc:sldMkLst>
        <pc:spChg chg="del">
          <ac:chgData name="Seloula Doria" userId="S::doria.seloula@sstrn.fr::700db2b6-08c6-462a-85e8-8d69b235b618" providerId="AD" clId="Web-{254164DE-CA4B-4D11-A7A7-0869367008AD}" dt="2024-04-22T08:53:09.599" v="39"/>
          <ac:spMkLst>
            <pc:docMk/>
            <pc:sldMk cId="3681767192" sldId="288"/>
            <ac:spMk id="2" creationId="{B1B11F89-BDEB-A8FB-67C6-C7260B78F096}"/>
          </ac:spMkLst>
        </pc:spChg>
        <pc:spChg chg="del">
          <ac:chgData name="Seloula Doria" userId="S::doria.seloula@sstrn.fr::700db2b6-08c6-462a-85e8-8d69b235b618" providerId="AD" clId="Web-{254164DE-CA4B-4D11-A7A7-0869367008AD}" dt="2024-04-22T08:53:09.599" v="38"/>
          <ac:spMkLst>
            <pc:docMk/>
            <pc:sldMk cId="3681767192" sldId="288"/>
            <ac:spMk id="3" creationId="{4953C357-5BD9-5C63-1F9D-BE19D8540489}"/>
          </ac:spMkLst>
        </pc:spChg>
        <pc:picChg chg="add del mod">
          <ac:chgData name="Seloula Doria" userId="S::doria.seloula@sstrn.fr::700db2b6-08c6-462a-85e8-8d69b235b618" providerId="AD" clId="Web-{254164DE-CA4B-4D11-A7A7-0869367008AD}" dt="2024-04-22T08:53:21.115" v="41"/>
          <ac:picMkLst>
            <pc:docMk/>
            <pc:sldMk cId="3681767192" sldId="288"/>
            <ac:picMk id="7" creationId="{83A1AC13-BC36-3DE1-AB07-FD0B89308F93}"/>
          </ac:picMkLst>
        </pc:picChg>
      </pc:sldChg>
    </pc:docChg>
  </pc:docChgLst>
  <pc:docChgLst>
    <pc:chgData name="Seloula Doria" userId="700db2b6-08c6-462a-85e8-8d69b235b618" providerId="ADAL" clId="{F7BBA58A-99B9-4D46-A274-8DAFB041FE2D}"/>
    <pc:docChg chg="undo custSel addSld delSld modSld sldOrd modNotesMaster">
      <pc:chgData name="Seloula Doria" userId="700db2b6-08c6-462a-85e8-8d69b235b618" providerId="ADAL" clId="{F7BBA58A-99B9-4D46-A274-8DAFB041FE2D}" dt="2024-04-26T08:03:30.808" v="494"/>
      <pc:docMkLst>
        <pc:docMk/>
      </pc:docMkLst>
      <pc:sldChg chg="del">
        <pc:chgData name="Seloula Doria" userId="700db2b6-08c6-462a-85e8-8d69b235b618" providerId="ADAL" clId="{F7BBA58A-99B9-4D46-A274-8DAFB041FE2D}" dt="2024-04-24T10:35:52.356" v="432" actId="47"/>
        <pc:sldMkLst>
          <pc:docMk/>
          <pc:sldMk cId="0" sldId="256"/>
        </pc:sldMkLst>
      </pc:sldChg>
      <pc:sldChg chg="addSp modSp mod">
        <pc:chgData name="Seloula Doria" userId="700db2b6-08c6-462a-85e8-8d69b235b618" providerId="ADAL" clId="{F7BBA58A-99B9-4D46-A274-8DAFB041FE2D}" dt="2024-04-26T08:01:00.915" v="437" actId="14100"/>
        <pc:sldMkLst>
          <pc:docMk/>
          <pc:sldMk cId="1118622682" sldId="257"/>
        </pc:sldMkLst>
        <pc:spChg chg="mod">
          <ac:chgData name="Seloula Doria" userId="700db2b6-08c6-462a-85e8-8d69b235b618" providerId="ADAL" clId="{F7BBA58A-99B9-4D46-A274-8DAFB041FE2D}" dt="2024-04-22T09:52:49.761" v="3" actId="20577"/>
          <ac:spMkLst>
            <pc:docMk/>
            <pc:sldMk cId="1118622682" sldId="257"/>
            <ac:spMk id="13" creationId="{7A8C38D6-549F-DD1A-19BD-B5179577CFCF}"/>
          </ac:spMkLst>
        </pc:spChg>
        <pc:picChg chg="add mod">
          <ac:chgData name="Seloula Doria" userId="700db2b6-08c6-462a-85e8-8d69b235b618" providerId="ADAL" clId="{F7BBA58A-99B9-4D46-A274-8DAFB041FE2D}" dt="2024-04-26T08:01:00.915" v="437" actId="14100"/>
          <ac:picMkLst>
            <pc:docMk/>
            <pc:sldMk cId="1118622682" sldId="257"/>
            <ac:picMk id="3" creationId="{9370AB5B-FEF5-6249-5742-CC0CC7B3206F}"/>
          </ac:picMkLst>
        </pc:picChg>
      </pc:sldChg>
      <pc:sldChg chg="addSp modSp">
        <pc:chgData name="Seloula Doria" userId="700db2b6-08c6-462a-85e8-8d69b235b618" providerId="ADAL" clId="{F7BBA58A-99B9-4D46-A274-8DAFB041FE2D}" dt="2024-04-26T08:02:27.351" v="475"/>
        <pc:sldMkLst>
          <pc:docMk/>
          <pc:sldMk cId="567752796" sldId="260"/>
        </pc:sldMkLst>
        <pc:picChg chg="add mod">
          <ac:chgData name="Seloula Doria" userId="700db2b6-08c6-462a-85e8-8d69b235b618" providerId="ADAL" clId="{F7BBA58A-99B9-4D46-A274-8DAFB041FE2D}" dt="2024-04-26T08:02:27.351" v="475"/>
          <ac:picMkLst>
            <pc:docMk/>
            <pc:sldMk cId="567752796" sldId="260"/>
            <ac:picMk id="3" creationId="{7D1DF459-F668-2BCE-C23F-CDD7A8913BB1}"/>
          </ac:picMkLst>
        </pc:picChg>
      </pc:sldChg>
      <pc:sldChg chg="addSp modSp">
        <pc:chgData name="Seloula Doria" userId="700db2b6-08c6-462a-85e8-8d69b235b618" providerId="ADAL" clId="{F7BBA58A-99B9-4D46-A274-8DAFB041FE2D}" dt="2024-04-26T08:03:12.791" v="491"/>
        <pc:sldMkLst>
          <pc:docMk/>
          <pc:sldMk cId="1458760687" sldId="266"/>
        </pc:sldMkLst>
        <pc:picChg chg="add mod">
          <ac:chgData name="Seloula Doria" userId="700db2b6-08c6-462a-85e8-8d69b235b618" providerId="ADAL" clId="{F7BBA58A-99B9-4D46-A274-8DAFB041FE2D}" dt="2024-04-26T08:03:12.791" v="491"/>
          <ac:picMkLst>
            <pc:docMk/>
            <pc:sldMk cId="1458760687" sldId="266"/>
            <ac:picMk id="2" creationId="{2571789D-C157-4079-81DD-6688AC291F05}"/>
          </ac:picMkLst>
        </pc:picChg>
      </pc:sldChg>
      <pc:sldChg chg="addSp modSp">
        <pc:chgData name="Seloula Doria" userId="700db2b6-08c6-462a-85e8-8d69b235b618" providerId="ADAL" clId="{F7BBA58A-99B9-4D46-A274-8DAFB041FE2D}" dt="2024-04-26T08:03:30.808" v="494"/>
        <pc:sldMkLst>
          <pc:docMk/>
          <pc:sldMk cId="887115072" sldId="267"/>
        </pc:sldMkLst>
        <pc:picChg chg="add mod">
          <ac:chgData name="Seloula Doria" userId="700db2b6-08c6-462a-85e8-8d69b235b618" providerId="ADAL" clId="{F7BBA58A-99B9-4D46-A274-8DAFB041FE2D}" dt="2024-04-26T08:03:30.808" v="494"/>
          <ac:picMkLst>
            <pc:docMk/>
            <pc:sldMk cId="887115072" sldId="267"/>
            <ac:picMk id="3" creationId="{5124DEFA-E1EE-5123-8DBB-A997B943D47F}"/>
          </ac:picMkLst>
        </pc:picChg>
      </pc:sldChg>
      <pc:sldChg chg="addSp modSp">
        <pc:chgData name="Seloula Doria" userId="700db2b6-08c6-462a-85e8-8d69b235b618" providerId="ADAL" clId="{F7BBA58A-99B9-4D46-A274-8DAFB041FE2D}" dt="2024-04-26T08:02:21.410" v="471"/>
        <pc:sldMkLst>
          <pc:docMk/>
          <pc:sldMk cId="4220431898" sldId="268"/>
        </pc:sldMkLst>
        <pc:picChg chg="add mod">
          <ac:chgData name="Seloula Doria" userId="700db2b6-08c6-462a-85e8-8d69b235b618" providerId="ADAL" clId="{F7BBA58A-99B9-4D46-A274-8DAFB041FE2D}" dt="2024-04-26T08:02:21.410" v="471"/>
          <ac:picMkLst>
            <pc:docMk/>
            <pc:sldMk cId="4220431898" sldId="268"/>
            <ac:picMk id="5" creationId="{6F7C8AB2-B6DA-B0E2-FCCE-06A5FDBD59A0}"/>
          </ac:picMkLst>
        </pc:picChg>
      </pc:sldChg>
      <pc:sldChg chg="addSp modSp mod">
        <pc:chgData name="Seloula Doria" userId="700db2b6-08c6-462a-85e8-8d69b235b618" providerId="ADAL" clId="{F7BBA58A-99B9-4D46-A274-8DAFB041FE2D}" dt="2024-04-26T08:01:51.813" v="460"/>
        <pc:sldMkLst>
          <pc:docMk/>
          <pc:sldMk cId="1145547347" sldId="270"/>
        </pc:sldMkLst>
        <pc:spChg chg="mod">
          <ac:chgData name="Seloula Doria" userId="700db2b6-08c6-462a-85e8-8d69b235b618" providerId="ADAL" clId="{F7BBA58A-99B9-4D46-A274-8DAFB041FE2D}" dt="2024-04-23T14:49:42.771" v="73" actId="1076"/>
          <ac:spMkLst>
            <pc:docMk/>
            <pc:sldMk cId="1145547347" sldId="270"/>
            <ac:spMk id="3" creationId="{7EAE48B9-6744-FDD4-482A-2C5896931266}"/>
          </ac:spMkLst>
        </pc:spChg>
        <pc:spChg chg="mod">
          <ac:chgData name="Seloula Doria" userId="700db2b6-08c6-462a-85e8-8d69b235b618" providerId="ADAL" clId="{F7BBA58A-99B9-4D46-A274-8DAFB041FE2D}" dt="2024-04-23T14:49:44.905" v="74" actId="1076"/>
          <ac:spMkLst>
            <pc:docMk/>
            <pc:sldMk cId="1145547347" sldId="270"/>
            <ac:spMk id="7" creationId="{5263AF8A-F36E-AA4A-6A01-4DBC7242A43A}"/>
          </ac:spMkLst>
        </pc:spChg>
        <pc:picChg chg="add mod">
          <ac:chgData name="Seloula Doria" userId="700db2b6-08c6-462a-85e8-8d69b235b618" providerId="ADAL" clId="{F7BBA58A-99B9-4D46-A274-8DAFB041FE2D}" dt="2024-04-26T08:01:51.813" v="460"/>
          <ac:picMkLst>
            <pc:docMk/>
            <pc:sldMk cId="1145547347" sldId="270"/>
            <ac:picMk id="2" creationId="{3068E50C-E4D7-4DC4-FA8D-0DA6EF73FB35}"/>
          </ac:picMkLst>
        </pc:picChg>
        <pc:picChg chg="add mod">
          <ac:chgData name="Seloula Doria" userId="700db2b6-08c6-462a-85e8-8d69b235b618" providerId="ADAL" clId="{F7BBA58A-99B9-4D46-A274-8DAFB041FE2D}" dt="2024-04-23T14:51:29.319" v="81" actId="1076"/>
          <ac:picMkLst>
            <pc:docMk/>
            <pc:sldMk cId="1145547347" sldId="270"/>
            <ac:picMk id="9" creationId="{C91E40AE-C0ED-A15B-595F-2ED2D1884489}"/>
          </ac:picMkLst>
        </pc:picChg>
      </pc:sldChg>
      <pc:sldChg chg="addSp modSp">
        <pc:chgData name="Seloula Doria" userId="700db2b6-08c6-462a-85e8-8d69b235b618" providerId="ADAL" clId="{F7BBA58A-99B9-4D46-A274-8DAFB041FE2D}" dt="2024-04-26T08:01:46.719" v="458"/>
        <pc:sldMkLst>
          <pc:docMk/>
          <pc:sldMk cId="74667461" sldId="271"/>
        </pc:sldMkLst>
        <pc:picChg chg="add mod">
          <ac:chgData name="Seloula Doria" userId="700db2b6-08c6-462a-85e8-8d69b235b618" providerId="ADAL" clId="{F7BBA58A-99B9-4D46-A274-8DAFB041FE2D}" dt="2024-04-26T08:01:46.719" v="458"/>
          <ac:picMkLst>
            <pc:docMk/>
            <pc:sldMk cId="74667461" sldId="271"/>
            <ac:picMk id="2" creationId="{C832C40B-C8D6-5329-F3A2-495A42E97504}"/>
          </ac:picMkLst>
        </pc:picChg>
      </pc:sldChg>
      <pc:sldChg chg="del">
        <pc:chgData name="Seloula Doria" userId="700db2b6-08c6-462a-85e8-8d69b235b618" providerId="ADAL" clId="{F7BBA58A-99B9-4D46-A274-8DAFB041FE2D}" dt="2024-04-23T15:10:50.156" v="185" actId="47"/>
        <pc:sldMkLst>
          <pc:docMk/>
          <pc:sldMk cId="481526879" sldId="272"/>
        </pc:sldMkLst>
      </pc:sldChg>
      <pc:sldChg chg="addSp modSp mod">
        <pc:chgData name="Seloula Doria" userId="700db2b6-08c6-462a-85e8-8d69b235b618" providerId="ADAL" clId="{F7BBA58A-99B9-4D46-A274-8DAFB041FE2D}" dt="2024-04-26T08:01:29.259" v="452"/>
        <pc:sldMkLst>
          <pc:docMk/>
          <pc:sldMk cId="1332121469" sldId="273"/>
        </pc:sldMkLst>
        <pc:spChg chg="mod">
          <ac:chgData name="Seloula Doria" userId="700db2b6-08c6-462a-85e8-8d69b235b618" providerId="ADAL" clId="{F7BBA58A-99B9-4D46-A274-8DAFB041FE2D}" dt="2024-04-23T15:07:09.395" v="88" actId="1076"/>
          <ac:spMkLst>
            <pc:docMk/>
            <pc:sldMk cId="1332121469" sldId="273"/>
            <ac:spMk id="2" creationId="{1E51163D-79A6-51E6-67B5-98841F9B7657}"/>
          </ac:spMkLst>
        </pc:spChg>
        <pc:spChg chg="add mod">
          <ac:chgData name="Seloula Doria" userId="700db2b6-08c6-462a-85e8-8d69b235b618" providerId="ADAL" clId="{F7BBA58A-99B9-4D46-A274-8DAFB041FE2D}" dt="2024-04-23T15:09:42.987" v="184" actId="1076"/>
          <ac:spMkLst>
            <pc:docMk/>
            <pc:sldMk cId="1332121469" sldId="273"/>
            <ac:spMk id="3" creationId="{5A4DCE9C-EEC1-4071-B20D-048D5F2B9FD0}"/>
          </ac:spMkLst>
        </pc:spChg>
        <pc:spChg chg="add mod">
          <ac:chgData name="Seloula Doria" userId="700db2b6-08c6-462a-85e8-8d69b235b618" providerId="ADAL" clId="{F7BBA58A-99B9-4D46-A274-8DAFB041FE2D}" dt="2024-04-23T15:07:54.101" v="105" actId="1076"/>
          <ac:spMkLst>
            <pc:docMk/>
            <pc:sldMk cId="1332121469" sldId="273"/>
            <ac:spMk id="9" creationId="{1F028C0D-FFC3-45B0-ACFD-544AE339BAA0}"/>
          </ac:spMkLst>
        </pc:spChg>
        <pc:spChg chg="add mod">
          <ac:chgData name="Seloula Doria" userId="700db2b6-08c6-462a-85e8-8d69b235b618" providerId="ADAL" clId="{F7BBA58A-99B9-4D46-A274-8DAFB041FE2D}" dt="2024-04-23T15:08:41.098" v="145" actId="1076"/>
          <ac:spMkLst>
            <pc:docMk/>
            <pc:sldMk cId="1332121469" sldId="273"/>
            <ac:spMk id="10" creationId="{D62D28FB-E44C-43F6-A6DA-9AD165BDE36B}"/>
          </ac:spMkLst>
        </pc:spChg>
        <pc:spChg chg="add mod">
          <ac:chgData name="Seloula Doria" userId="700db2b6-08c6-462a-85e8-8d69b235b618" providerId="ADAL" clId="{F7BBA58A-99B9-4D46-A274-8DAFB041FE2D}" dt="2024-04-23T15:08:53.705" v="154" actId="1076"/>
          <ac:spMkLst>
            <pc:docMk/>
            <pc:sldMk cId="1332121469" sldId="273"/>
            <ac:spMk id="11" creationId="{F4DF9A04-F330-4DBD-8788-E8EB8018B67F}"/>
          </ac:spMkLst>
        </pc:spChg>
        <pc:spChg chg="add mod">
          <ac:chgData name="Seloula Doria" userId="700db2b6-08c6-462a-85e8-8d69b235b618" providerId="ADAL" clId="{F7BBA58A-99B9-4D46-A274-8DAFB041FE2D}" dt="2024-04-23T15:08:26.570" v="134" actId="1076"/>
          <ac:spMkLst>
            <pc:docMk/>
            <pc:sldMk cId="1332121469" sldId="273"/>
            <ac:spMk id="12" creationId="{8D196016-2138-4A05-AF09-DD6A15D26AA8}"/>
          </ac:spMkLst>
        </pc:spChg>
        <pc:spChg chg="add mod">
          <ac:chgData name="Seloula Doria" userId="700db2b6-08c6-462a-85e8-8d69b235b618" providerId="ADAL" clId="{F7BBA58A-99B9-4D46-A274-8DAFB041FE2D}" dt="2024-04-23T15:07:44.054" v="97" actId="1076"/>
          <ac:spMkLst>
            <pc:docMk/>
            <pc:sldMk cId="1332121469" sldId="273"/>
            <ac:spMk id="13" creationId="{02996DAA-A055-4935-8544-8EF2F4FEAD92}"/>
          </ac:spMkLst>
        </pc:spChg>
        <pc:spChg chg="add mod">
          <ac:chgData name="Seloula Doria" userId="700db2b6-08c6-462a-85e8-8d69b235b618" providerId="ADAL" clId="{F7BBA58A-99B9-4D46-A274-8DAFB041FE2D}" dt="2024-04-23T15:09:41.095" v="183" actId="1076"/>
          <ac:spMkLst>
            <pc:docMk/>
            <pc:sldMk cId="1332121469" sldId="273"/>
            <ac:spMk id="14" creationId="{9581E924-4CEE-46F9-BA12-D265B2F7EAF6}"/>
          </ac:spMkLst>
        </pc:spChg>
        <pc:spChg chg="add mod">
          <ac:chgData name="Seloula Doria" userId="700db2b6-08c6-462a-85e8-8d69b235b618" providerId="ADAL" clId="{F7BBA58A-99B9-4D46-A274-8DAFB041FE2D}" dt="2024-04-23T15:09:16.778" v="167" actId="1076"/>
          <ac:spMkLst>
            <pc:docMk/>
            <pc:sldMk cId="1332121469" sldId="273"/>
            <ac:spMk id="15" creationId="{48BD0790-1A67-4541-9448-ED465350D50F}"/>
          </ac:spMkLst>
        </pc:spChg>
        <pc:spChg chg="add mod">
          <ac:chgData name="Seloula Doria" userId="700db2b6-08c6-462a-85e8-8d69b235b618" providerId="ADAL" clId="{F7BBA58A-99B9-4D46-A274-8DAFB041FE2D}" dt="2024-04-23T15:09:31.934" v="175" actId="1076"/>
          <ac:spMkLst>
            <pc:docMk/>
            <pc:sldMk cId="1332121469" sldId="273"/>
            <ac:spMk id="16" creationId="{BCDFA49A-DBC4-4B5F-BE01-473FFF0CA6B6}"/>
          </ac:spMkLst>
        </pc:spChg>
        <pc:picChg chg="add mod">
          <ac:chgData name="Seloula Doria" userId="700db2b6-08c6-462a-85e8-8d69b235b618" providerId="ADAL" clId="{F7BBA58A-99B9-4D46-A274-8DAFB041FE2D}" dt="2024-04-26T08:01:29.259" v="452"/>
          <ac:picMkLst>
            <pc:docMk/>
            <pc:sldMk cId="1332121469" sldId="273"/>
            <ac:picMk id="7" creationId="{FBD608AB-1569-2347-4C3B-1CD6806FCB55}"/>
          </ac:picMkLst>
        </pc:picChg>
        <pc:picChg chg="add mod">
          <ac:chgData name="Seloula Doria" userId="700db2b6-08c6-462a-85e8-8d69b235b618" providerId="ADAL" clId="{F7BBA58A-99B9-4D46-A274-8DAFB041FE2D}" dt="2024-04-23T15:07:11.365" v="89" actId="1076"/>
          <ac:picMkLst>
            <pc:docMk/>
            <pc:sldMk cId="1332121469" sldId="273"/>
            <ac:picMk id="1026" creationId="{57A6A4D9-A3EE-DF1F-F3DB-51F091CD6250}"/>
          </ac:picMkLst>
        </pc:picChg>
      </pc:sldChg>
      <pc:sldChg chg="addSp modSp">
        <pc:chgData name="Seloula Doria" userId="700db2b6-08c6-462a-85e8-8d69b235b618" providerId="ADAL" clId="{F7BBA58A-99B9-4D46-A274-8DAFB041FE2D}" dt="2024-04-26T08:03:07.508" v="488"/>
        <pc:sldMkLst>
          <pc:docMk/>
          <pc:sldMk cId="2192167205" sldId="278"/>
        </pc:sldMkLst>
        <pc:picChg chg="add mod">
          <ac:chgData name="Seloula Doria" userId="700db2b6-08c6-462a-85e8-8d69b235b618" providerId="ADAL" clId="{F7BBA58A-99B9-4D46-A274-8DAFB041FE2D}" dt="2024-04-26T08:03:07.508" v="488"/>
          <ac:picMkLst>
            <pc:docMk/>
            <pc:sldMk cId="2192167205" sldId="278"/>
            <ac:picMk id="13" creationId="{EAC6726B-4283-2A3C-3145-8645C438C636}"/>
          </ac:picMkLst>
        </pc:picChg>
      </pc:sldChg>
      <pc:sldChg chg="addSp modSp">
        <pc:chgData name="Seloula Doria" userId="700db2b6-08c6-462a-85e8-8d69b235b618" providerId="ADAL" clId="{F7BBA58A-99B9-4D46-A274-8DAFB041FE2D}" dt="2024-04-26T08:01:08.172" v="438"/>
        <pc:sldMkLst>
          <pc:docMk/>
          <pc:sldMk cId="25560450" sldId="279"/>
        </pc:sldMkLst>
        <pc:picChg chg="add mod">
          <ac:chgData name="Seloula Doria" userId="700db2b6-08c6-462a-85e8-8d69b235b618" providerId="ADAL" clId="{F7BBA58A-99B9-4D46-A274-8DAFB041FE2D}" dt="2024-04-26T08:01:08.172" v="438"/>
          <ac:picMkLst>
            <pc:docMk/>
            <pc:sldMk cId="25560450" sldId="279"/>
            <ac:picMk id="7" creationId="{198F1EC7-3028-265C-C993-DA859B1474C7}"/>
          </ac:picMkLst>
        </pc:picChg>
      </pc:sldChg>
      <pc:sldChg chg="addSp modSp">
        <pc:chgData name="Seloula Doria" userId="700db2b6-08c6-462a-85e8-8d69b235b618" providerId="ADAL" clId="{F7BBA58A-99B9-4D46-A274-8DAFB041FE2D}" dt="2024-04-26T08:02:32.978" v="478"/>
        <pc:sldMkLst>
          <pc:docMk/>
          <pc:sldMk cId="1275561406" sldId="285"/>
        </pc:sldMkLst>
        <pc:picChg chg="add mod">
          <ac:chgData name="Seloula Doria" userId="700db2b6-08c6-462a-85e8-8d69b235b618" providerId="ADAL" clId="{F7BBA58A-99B9-4D46-A274-8DAFB041FE2D}" dt="2024-04-26T08:02:32.978" v="478"/>
          <ac:picMkLst>
            <pc:docMk/>
            <pc:sldMk cId="1275561406" sldId="285"/>
            <ac:picMk id="2" creationId="{E85AF503-7CE3-DCDA-C308-FD5E15A4FADF}"/>
          </ac:picMkLst>
        </pc:picChg>
      </pc:sldChg>
      <pc:sldChg chg="addSp modSp mod ord">
        <pc:chgData name="Seloula Doria" userId="700db2b6-08c6-462a-85e8-8d69b235b618" providerId="ADAL" clId="{F7BBA58A-99B9-4D46-A274-8DAFB041FE2D}" dt="2024-04-26T08:02:56.800" v="484" actId="166"/>
        <pc:sldMkLst>
          <pc:docMk/>
          <pc:sldMk cId="714102466" sldId="286"/>
        </pc:sldMkLst>
        <pc:picChg chg="add mod">
          <ac:chgData name="Seloula Doria" userId="700db2b6-08c6-462a-85e8-8d69b235b618" providerId="ADAL" clId="{F7BBA58A-99B9-4D46-A274-8DAFB041FE2D}" dt="2024-04-26T08:02:49.788" v="483" actId="1076"/>
          <ac:picMkLst>
            <pc:docMk/>
            <pc:sldMk cId="714102466" sldId="286"/>
            <ac:picMk id="2" creationId="{7A1ABDF9-86CB-7A63-EC30-AB41FD489EAA}"/>
          </ac:picMkLst>
        </pc:picChg>
        <pc:picChg chg="ord">
          <ac:chgData name="Seloula Doria" userId="700db2b6-08c6-462a-85e8-8d69b235b618" providerId="ADAL" clId="{F7BBA58A-99B9-4D46-A274-8DAFB041FE2D}" dt="2024-04-26T08:02:56.800" v="484" actId="166"/>
          <ac:picMkLst>
            <pc:docMk/>
            <pc:sldMk cId="714102466" sldId="286"/>
            <ac:picMk id="7" creationId="{C8F6E96E-AA67-81D4-D3B8-D87B15826B1E}"/>
          </ac:picMkLst>
        </pc:picChg>
        <pc:picChg chg="ord">
          <ac:chgData name="Seloula Doria" userId="700db2b6-08c6-462a-85e8-8d69b235b618" providerId="ADAL" clId="{F7BBA58A-99B9-4D46-A274-8DAFB041FE2D}" dt="2024-04-26T08:02:49.364" v="482" actId="166"/>
          <ac:picMkLst>
            <pc:docMk/>
            <pc:sldMk cId="714102466" sldId="286"/>
            <ac:picMk id="8" creationId="{4436AA79-8D0F-B4E9-3821-38695B6487C1}"/>
          </ac:picMkLst>
        </pc:picChg>
      </pc:sldChg>
      <pc:sldChg chg="addSp delSp modSp mod">
        <pc:chgData name="Seloula Doria" userId="700db2b6-08c6-462a-85e8-8d69b235b618" providerId="ADAL" clId="{F7BBA58A-99B9-4D46-A274-8DAFB041FE2D}" dt="2024-04-26T08:01:56.989" v="462"/>
        <pc:sldMkLst>
          <pc:docMk/>
          <pc:sldMk cId="4217942944" sldId="287"/>
        </pc:sldMkLst>
        <pc:spChg chg="mod">
          <ac:chgData name="Seloula Doria" userId="700db2b6-08c6-462a-85e8-8d69b235b618" providerId="ADAL" clId="{F7BBA58A-99B9-4D46-A274-8DAFB041FE2D}" dt="2024-04-23T08:17:14.988" v="31" actId="1076"/>
          <ac:spMkLst>
            <pc:docMk/>
            <pc:sldMk cId="4217942944" sldId="287"/>
            <ac:spMk id="2" creationId="{82A33F86-1E0A-1541-980C-225DCEDCB167}"/>
          </ac:spMkLst>
        </pc:spChg>
        <pc:spChg chg="del">
          <ac:chgData name="Seloula Doria" userId="700db2b6-08c6-462a-85e8-8d69b235b618" providerId="ADAL" clId="{F7BBA58A-99B9-4D46-A274-8DAFB041FE2D}" dt="2024-04-23T08:16:28.367" v="4" actId="478"/>
          <ac:spMkLst>
            <pc:docMk/>
            <pc:sldMk cId="4217942944" sldId="287"/>
            <ac:spMk id="3" creationId="{CFB9BE9A-D6A2-293E-6D58-68D339A8DDE6}"/>
          </ac:spMkLst>
        </pc:spChg>
        <pc:picChg chg="add mod">
          <ac:chgData name="Seloula Doria" userId="700db2b6-08c6-462a-85e8-8d69b235b618" providerId="ADAL" clId="{F7BBA58A-99B9-4D46-A274-8DAFB041FE2D}" dt="2024-04-23T08:17:17.787" v="32" actId="14100"/>
          <ac:picMkLst>
            <pc:docMk/>
            <pc:sldMk cId="4217942944" sldId="287"/>
            <ac:picMk id="9" creationId="{4CBD9220-98EA-3253-6028-4D1751A3846B}"/>
          </ac:picMkLst>
        </pc:picChg>
        <pc:picChg chg="add mod">
          <ac:chgData name="Seloula Doria" userId="700db2b6-08c6-462a-85e8-8d69b235b618" providerId="ADAL" clId="{F7BBA58A-99B9-4D46-A274-8DAFB041FE2D}" dt="2024-04-26T08:01:56.989" v="462"/>
          <ac:picMkLst>
            <pc:docMk/>
            <pc:sldMk cId="4217942944" sldId="287"/>
            <ac:picMk id="10" creationId="{FBCA012B-00B1-5938-370E-A07CB1F6B81A}"/>
          </ac:picMkLst>
        </pc:picChg>
        <pc:picChg chg="add">
          <ac:chgData name="Seloula Doria" userId="700db2b6-08c6-462a-85e8-8d69b235b618" providerId="ADAL" clId="{F7BBA58A-99B9-4D46-A274-8DAFB041FE2D}" dt="2024-04-23T08:16:28.794" v="5"/>
          <ac:picMkLst>
            <pc:docMk/>
            <pc:sldMk cId="4217942944" sldId="287"/>
            <ac:picMk id="1026" creationId="{2229E947-6FA8-60FE-12DD-0B3687E1EDDB}"/>
          </ac:picMkLst>
        </pc:picChg>
        <pc:picChg chg="add">
          <ac:chgData name="Seloula Doria" userId="700db2b6-08c6-462a-85e8-8d69b235b618" providerId="ADAL" clId="{F7BBA58A-99B9-4D46-A274-8DAFB041FE2D}" dt="2024-04-23T08:16:28.794" v="5"/>
          <ac:picMkLst>
            <pc:docMk/>
            <pc:sldMk cId="4217942944" sldId="287"/>
            <ac:picMk id="1027" creationId="{7CBF07E2-0126-EB8E-9956-76BB3EC4D2C1}"/>
          </ac:picMkLst>
        </pc:picChg>
        <pc:picChg chg="add">
          <ac:chgData name="Seloula Doria" userId="700db2b6-08c6-462a-85e8-8d69b235b618" providerId="ADAL" clId="{F7BBA58A-99B9-4D46-A274-8DAFB041FE2D}" dt="2024-04-23T08:16:28.794" v="5"/>
          <ac:picMkLst>
            <pc:docMk/>
            <pc:sldMk cId="4217942944" sldId="287"/>
            <ac:picMk id="1028" creationId="{EA857909-8DCB-9049-3257-2E88CB2A0BA2}"/>
          </ac:picMkLst>
        </pc:picChg>
        <pc:picChg chg="add">
          <ac:chgData name="Seloula Doria" userId="700db2b6-08c6-462a-85e8-8d69b235b618" providerId="ADAL" clId="{F7BBA58A-99B9-4D46-A274-8DAFB041FE2D}" dt="2024-04-23T08:16:28.794" v="5"/>
          <ac:picMkLst>
            <pc:docMk/>
            <pc:sldMk cId="4217942944" sldId="287"/>
            <ac:picMk id="1029" creationId="{CB9C79FA-2C72-4EE6-ED28-6BA0C454B5E9}"/>
          </ac:picMkLst>
        </pc:picChg>
        <pc:picChg chg="add">
          <ac:chgData name="Seloula Doria" userId="700db2b6-08c6-462a-85e8-8d69b235b618" providerId="ADAL" clId="{F7BBA58A-99B9-4D46-A274-8DAFB041FE2D}" dt="2024-04-23T08:16:28.794" v="5"/>
          <ac:picMkLst>
            <pc:docMk/>
            <pc:sldMk cId="4217942944" sldId="287"/>
            <ac:picMk id="1030" creationId="{7454CADF-80ED-C9AB-6ABE-44D6877DF2E5}"/>
          </ac:picMkLst>
        </pc:picChg>
        <pc:picChg chg="add">
          <ac:chgData name="Seloula Doria" userId="700db2b6-08c6-462a-85e8-8d69b235b618" providerId="ADAL" clId="{F7BBA58A-99B9-4D46-A274-8DAFB041FE2D}" dt="2024-04-23T08:16:28.794" v="5"/>
          <ac:picMkLst>
            <pc:docMk/>
            <pc:sldMk cId="4217942944" sldId="287"/>
            <ac:picMk id="1031" creationId="{C25520C3-A351-E732-2622-77000A4DA0F1}"/>
          </ac:picMkLst>
        </pc:picChg>
        <pc:picChg chg="add">
          <ac:chgData name="Seloula Doria" userId="700db2b6-08c6-462a-85e8-8d69b235b618" providerId="ADAL" clId="{F7BBA58A-99B9-4D46-A274-8DAFB041FE2D}" dt="2024-04-23T08:16:28.794" v="5"/>
          <ac:picMkLst>
            <pc:docMk/>
            <pc:sldMk cId="4217942944" sldId="287"/>
            <ac:picMk id="1032" creationId="{9B5903B4-2E0B-6F68-02A0-EFA5F28CEBBD}"/>
          </ac:picMkLst>
        </pc:picChg>
        <pc:picChg chg="add">
          <ac:chgData name="Seloula Doria" userId="700db2b6-08c6-462a-85e8-8d69b235b618" providerId="ADAL" clId="{F7BBA58A-99B9-4D46-A274-8DAFB041FE2D}" dt="2024-04-23T08:16:28.794" v="5"/>
          <ac:picMkLst>
            <pc:docMk/>
            <pc:sldMk cId="4217942944" sldId="287"/>
            <ac:picMk id="1033" creationId="{6DC7C588-8E45-74F8-F3BE-BF50F90C59AD}"/>
          </ac:picMkLst>
        </pc:picChg>
        <pc:picChg chg="add">
          <ac:chgData name="Seloula Doria" userId="700db2b6-08c6-462a-85e8-8d69b235b618" providerId="ADAL" clId="{F7BBA58A-99B9-4D46-A274-8DAFB041FE2D}" dt="2024-04-23T08:16:28.794" v="5"/>
          <ac:picMkLst>
            <pc:docMk/>
            <pc:sldMk cId="4217942944" sldId="287"/>
            <ac:picMk id="1034" creationId="{B1F8562A-6748-FD70-F9CA-65C75CFD2F2E}"/>
          </ac:picMkLst>
        </pc:picChg>
        <pc:picChg chg="add">
          <ac:chgData name="Seloula Doria" userId="700db2b6-08c6-462a-85e8-8d69b235b618" providerId="ADAL" clId="{F7BBA58A-99B9-4D46-A274-8DAFB041FE2D}" dt="2024-04-23T08:16:28.794" v="5"/>
          <ac:picMkLst>
            <pc:docMk/>
            <pc:sldMk cId="4217942944" sldId="287"/>
            <ac:picMk id="1035" creationId="{6FA631CF-B604-EB16-DA9C-B3A38782C4B0}"/>
          </ac:picMkLst>
        </pc:picChg>
        <pc:picChg chg="add">
          <ac:chgData name="Seloula Doria" userId="700db2b6-08c6-462a-85e8-8d69b235b618" providerId="ADAL" clId="{F7BBA58A-99B9-4D46-A274-8DAFB041FE2D}" dt="2024-04-23T08:16:28.794" v="5"/>
          <ac:picMkLst>
            <pc:docMk/>
            <pc:sldMk cId="4217942944" sldId="287"/>
            <ac:picMk id="1036" creationId="{BB3DF7EB-28B0-5139-BAAF-6748C1A31F05}"/>
          </ac:picMkLst>
        </pc:picChg>
        <pc:picChg chg="add del">
          <ac:chgData name="Seloula Doria" userId="700db2b6-08c6-462a-85e8-8d69b235b618" providerId="ADAL" clId="{F7BBA58A-99B9-4D46-A274-8DAFB041FE2D}" dt="2024-04-23T08:16:36.840" v="7" actId="478"/>
          <ac:picMkLst>
            <pc:docMk/>
            <pc:sldMk cId="4217942944" sldId="287"/>
            <ac:picMk id="1038" creationId="{EF90C6FA-017C-9408-5745-C00D4C90774F}"/>
          </ac:picMkLst>
        </pc:picChg>
        <pc:picChg chg="add del">
          <ac:chgData name="Seloula Doria" userId="700db2b6-08c6-462a-85e8-8d69b235b618" providerId="ADAL" clId="{F7BBA58A-99B9-4D46-A274-8DAFB041FE2D}" dt="2024-04-23T08:16:36.840" v="7" actId="478"/>
          <ac:picMkLst>
            <pc:docMk/>
            <pc:sldMk cId="4217942944" sldId="287"/>
            <ac:picMk id="1039" creationId="{20E60376-DF43-7FAF-6C17-51813E759331}"/>
          </ac:picMkLst>
        </pc:picChg>
        <pc:picChg chg="add del">
          <ac:chgData name="Seloula Doria" userId="700db2b6-08c6-462a-85e8-8d69b235b618" providerId="ADAL" clId="{F7BBA58A-99B9-4D46-A274-8DAFB041FE2D}" dt="2024-04-23T08:16:36.840" v="7" actId="478"/>
          <ac:picMkLst>
            <pc:docMk/>
            <pc:sldMk cId="4217942944" sldId="287"/>
            <ac:picMk id="1040" creationId="{4D9ABAD3-29B1-1955-481B-8DFF8C4FFC28}"/>
          </ac:picMkLst>
        </pc:picChg>
        <pc:picChg chg="add del">
          <ac:chgData name="Seloula Doria" userId="700db2b6-08c6-462a-85e8-8d69b235b618" providerId="ADAL" clId="{F7BBA58A-99B9-4D46-A274-8DAFB041FE2D}" dt="2024-04-23T08:16:36.840" v="7" actId="478"/>
          <ac:picMkLst>
            <pc:docMk/>
            <pc:sldMk cId="4217942944" sldId="287"/>
            <ac:picMk id="1041" creationId="{14E1E12F-529E-A124-836C-6837F07614C9}"/>
          </ac:picMkLst>
        </pc:picChg>
        <pc:picChg chg="add del">
          <ac:chgData name="Seloula Doria" userId="700db2b6-08c6-462a-85e8-8d69b235b618" providerId="ADAL" clId="{F7BBA58A-99B9-4D46-A274-8DAFB041FE2D}" dt="2024-04-23T08:16:36.840" v="7" actId="478"/>
          <ac:picMkLst>
            <pc:docMk/>
            <pc:sldMk cId="4217942944" sldId="287"/>
            <ac:picMk id="1042" creationId="{20ED64E1-8106-AC38-D5FC-ACF80A338CF5}"/>
          </ac:picMkLst>
        </pc:picChg>
        <pc:picChg chg="add del">
          <ac:chgData name="Seloula Doria" userId="700db2b6-08c6-462a-85e8-8d69b235b618" providerId="ADAL" clId="{F7BBA58A-99B9-4D46-A274-8DAFB041FE2D}" dt="2024-04-23T08:16:36.840" v="7" actId="478"/>
          <ac:picMkLst>
            <pc:docMk/>
            <pc:sldMk cId="4217942944" sldId="287"/>
            <ac:picMk id="1043" creationId="{0E277618-92C8-BEB6-CB80-936F52C17E01}"/>
          </ac:picMkLst>
        </pc:picChg>
        <pc:picChg chg="add del">
          <ac:chgData name="Seloula Doria" userId="700db2b6-08c6-462a-85e8-8d69b235b618" providerId="ADAL" clId="{F7BBA58A-99B9-4D46-A274-8DAFB041FE2D}" dt="2024-04-23T08:16:36.840" v="7" actId="478"/>
          <ac:picMkLst>
            <pc:docMk/>
            <pc:sldMk cId="4217942944" sldId="287"/>
            <ac:picMk id="1044" creationId="{AF6DF393-29CD-0678-5612-503BFF449259}"/>
          </ac:picMkLst>
        </pc:picChg>
        <pc:picChg chg="add del">
          <ac:chgData name="Seloula Doria" userId="700db2b6-08c6-462a-85e8-8d69b235b618" providerId="ADAL" clId="{F7BBA58A-99B9-4D46-A274-8DAFB041FE2D}" dt="2024-04-23T08:16:36.840" v="7" actId="478"/>
          <ac:picMkLst>
            <pc:docMk/>
            <pc:sldMk cId="4217942944" sldId="287"/>
            <ac:picMk id="1045" creationId="{5BF4EC9D-FD99-DBCF-1186-2A965BC14F33}"/>
          </ac:picMkLst>
        </pc:picChg>
        <pc:picChg chg="add del">
          <ac:chgData name="Seloula Doria" userId="700db2b6-08c6-462a-85e8-8d69b235b618" providerId="ADAL" clId="{F7BBA58A-99B9-4D46-A274-8DAFB041FE2D}" dt="2024-04-23T08:16:36.840" v="7" actId="478"/>
          <ac:picMkLst>
            <pc:docMk/>
            <pc:sldMk cId="4217942944" sldId="287"/>
            <ac:picMk id="1046" creationId="{F81A8D8F-11CF-0F3D-E664-20483D19545D}"/>
          </ac:picMkLst>
        </pc:picChg>
        <pc:picChg chg="add del">
          <ac:chgData name="Seloula Doria" userId="700db2b6-08c6-462a-85e8-8d69b235b618" providerId="ADAL" clId="{F7BBA58A-99B9-4D46-A274-8DAFB041FE2D}" dt="2024-04-23T08:16:36.840" v="7" actId="478"/>
          <ac:picMkLst>
            <pc:docMk/>
            <pc:sldMk cId="4217942944" sldId="287"/>
            <ac:picMk id="1047" creationId="{89F46EFA-A5F4-7EEB-C188-6CBA4F7099FB}"/>
          </ac:picMkLst>
        </pc:picChg>
        <pc:picChg chg="add del">
          <ac:chgData name="Seloula Doria" userId="700db2b6-08c6-462a-85e8-8d69b235b618" providerId="ADAL" clId="{F7BBA58A-99B9-4D46-A274-8DAFB041FE2D}" dt="2024-04-23T08:16:36.840" v="7" actId="478"/>
          <ac:picMkLst>
            <pc:docMk/>
            <pc:sldMk cId="4217942944" sldId="287"/>
            <ac:picMk id="1048" creationId="{1FD924ED-A07F-E2E2-DCB3-87E0375348B2}"/>
          </ac:picMkLst>
        </pc:picChg>
      </pc:sldChg>
      <pc:sldChg chg="addSp modSp mod">
        <pc:chgData name="Seloula Doria" userId="700db2b6-08c6-462a-85e8-8d69b235b618" providerId="ADAL" clId="{F7BBA58A-99B9-4D46-A274-8DAFB041FE2D}" dt="2024-04-26T08:01:58.868" v="463"/>
        <pc:sldMkLst>
          <pc:docMk/>
          <pc:sldMk cId="3681767192" sldId="288"/>
        </pc:sldMkLst>
        <pc:spChg chg="add mod">
          <ac:chgData name="Seloula Doria" userId="700db2b6-08c6-462a-85e8-8d69b235b618" providerId="ADAL" clId="{F7BBA58A-99B9-4D46-A274-8DAFB041FE2D}" dt="2024-04-23T08:17:29.950" v="39" actId="20577"/>
          <ac:spMkLst>
            <pc:docMk/>
            <pc:sldMk cId="3681767192" sldId="288"/>
            <ac:spMk id="2" creationId="{F0E0C2AA-18DA-7802-86A7-A3BFB288E301}"/>
          </ac:spMkLst>
        </pc:spChg>
        <pc:spChg chg="add mod">
          <ac:chgData name="Seloula Doria" userId="700db2b6-08c6-462a-85e8-8d69b235b618" providerId="ADAL" clId="{F7BBA58A-99B9-4D46-A274-8DAFB041FE2D}" dt="2024-04-23T08:19:20.142" v="49" actId="2085"/>
          <ac:spMkLst>
            <pc:docMk/>
            <pc:sldMk cId="3681767192" sldId="288"/>
            <ac:spMk id="9" creationId="{C0A7A8C2-A7C9-AC98-A328-1021A886537C}"/>
          </ac:spMkLst>
        </pc:spChg>
        <pc:picChg chg="add mod">
          <ac:chgData name="Seloula Doria" userId="700db2b6-08c6-462a-85e8-8d69b235b618" providerId="ADAL" clId="{F7BBA58A-99B9-4D46-A274-8DAFB041FE2D}" dt="2024-04-26T08:01:58.868" v="463"/>
          <ac:picMkLst>
            <pc:docMk/>
            <pc:sldMk cId="3681767192" sldId="288"/>
            <ac:picMk id="7" creationId="{A4C5C2D7-2873-D29F-C4C3-3BCE6DB94EE4}"/>
          </ac:picMkLst>
        </pc:picChg>
        <pc:picChg chg="add mod modCrop">
          <ac:chgData name="Seloula Doria" userId="700db2b6-08c6-462a-85e8-8d69b235b618" providerId="ADAL" clId="{F7BBA58A-99B9-4D46-A274-8DAFB041FE2D}" dt="2024-04-23T08:18:47.722" v="46"/>
          <ac:picMkLst>
            <pc:docMk/>
            <pc:sldMk cId="3681767192" sldId="288"/>
            <ac:picMk id="8" creationId="{38180E54-19C2-304E-41A8-2F1EEF10DD14}"/>
          </ac:picMkLst>
        </pc:picChg>
      </pc:sldChg>
      <pc:sldChg chg="addSp delSp modSp mod">
        <pc:chgData name="Seloula Doria" userId="700db2b6-08c6-462a-85e8-8d69b235b618" providerId="ADAL" clId="{F7BBA58A-99B9-4D46-A274-8DAFB041FE2D}" dt="2024-04-26T08:03:09.715" v="489"/>
        <pc:sldMkLst>
          <pc:docMk/>
          <pc:sldMk cId="2485627744" sldId="289"/>
        </pc:sldMkLst>
        <pc:spChg chg="del">
          <ac:chgData name="Seloula Doria" userId="700db2b6-08c6-462a-85e8-8d69b235b618" providerId="ADAL" clId="{F7BBA58A-99B9-4D46-A274-8DAFB041FE2D}" dt="2024-04-23T15:19:04.625" v="192" actId="478"/>
          <ac:spMkLst>
            <pc:docMk/>
            <pc:sldMk cId="2485627744" sldId="289"/>
            <ac:spMk id="3" creationId="{CDB9EA65-FD14-708A-DDF7-15440D13FB98}"/>
          </ac:spMkLst>
        </pc:spChg>
        <pc:picChg chg="add mod">
          <ac:chgData name="Seloula Doria" userId="700db2b6-08c6-462a-85e8-8d69b235b618" providerId="ADAL" clId="{F7BBA58A-99B9-4D46-A274-8DAFB041FE2D}" dt="2024-04-26T08:03:09.715" v="489"/>
          <ac:picMkLst>
            <pc:docMk/>
            <pc:sldMk cId="2485627744" sldId="289"/>
            <ac:picMk id="3" creationId="{D33B2FA4-3771-6BF3-C4FD-5FCDE068B869}"/>
          </ac:picMkLst>
        </pc:picChg>
        <pc:picChg chg="mod">
          <ac:chgData name="Seloula Doria" userId="700db2b6-08c6-462a-85e8-8d69b235b618" providerId="ADAL" clId="{F7BBA58A-99B9-4D46-A274-8DAFB041FE2D}" dt="2024-04-23T15:19:09.363" v="194" actId="1076"/>
          <ac:picMkLst>
            <pc:docMk/>
            <pc:sldMk cId="2485627744" sldId="289"/>
            <ac:picMk id="9" creationId="{63A40A71-387B-EBC7-56F1-AF757F637906}"/>
          </ac:picMkLst>
        </pc:picChg>
      </pc:sldChg>
      <pc:sldChg chg="addSp modSp">
        <pc:chgData name="Seloula Doria" userId="700db2b6-08c6-462a-85e8-8d69b235b618" providerId="ADAL" clId="{F7BBA58A-99B9-4D46-A274-8DAFB041FE2D}" dt="2024-04-26T08:01:10.844" v="440"/>
        <pc:sldMkLst>
          <pc:docMk/>
          <pc:sldMk cId="3022919913" sldId="290"/>
        </pc:sldMkLst>
        <pc:picChg chg="add mod">
          <ac:chgData name="Seloula Doria" userId="700db2b6-08c6-462a-85e8-8d69b235b618" providerId="ADAL" clId="{F7BBA58A-99B9-4D46-A274-8DAFB041FE2D}" dt="2024-04-26T08:01:10.844" v="440"/>
          <ac:picMkLst>
            <pc:docMk/>
            <pc:sldMk cId="3022919913" sldId="290"/>
            <ac:picMk id="2" creationId="{8F2ACD4C-B304-067D-BDFB-9EC0E4CF5E4F}"/>
          </ac:picMkLst>
        </pc:picChg>
      </pc:sldChg>
      <pc:sldChg chg="addSp modSp">
        <pc:chgData name="Seloula Doria" userId="700db2b6-08c6-462a-85e8-8d69b235b618" providerId="ADAL" clId="{F7BBA58A-99B9-4D46-A274-8DAFB041FE2D}" dt="2024-04-26T08:01:11.807" v="441"/>
        <pc:sldMkLst>
          <pc:docMk/>
          <pc:sldMk cId="752013272" sldId="291"/>
        </pc:sldMkLst>
        <pc:picChg chg="add mod">
          <ac:chgData name="Seloula Doria" userId="700db2b6-08c6-462a-85e8-8d69b235b618" providerId="ADAL" clId="{F7BBA58A-99B9-4D46-A274-8DAFB041FE2D}" dt="2024-04-26T08:01:11.807" v="441"/>
          <ac:picMkLst>
            <pc:docMk/>
            <pc:sldMk cId="752013272" sldId="291"/>
            <ac:picMk id="2" creationId="{CE48C841-102F-AF16-DCC7-B1856F5D9C71}"/>
          </ac:picMkLst>
        </pc:picChg>
      </pc:sldChg>
      <pc:sldChg chg="addSp modSp">
        <pc:chgData name="Seloula Doria" userId="700db2b6-08c6-462a-85e8-8d69b235b618" providerId="ADAL" clId="{F7BBA58A-99B9-4D46-A274-8DAFB041FE2D}" dt="2024-04-26T08:01:13.129" v="442"/>
        <pc:sldMkLst>
          <pc:docMk/>
          <pc:sldMk cId="756960845" sldId="292"/>
        </pc:sldMkLst>
        <pc:picChg chg="add mod">
          <ac:chgData name="Seloula Doria" userId="700db2b6-08c6-462a-85e8-8d69b235b618" providerId="ADAL" clId="{F7BBA58A-99B9-4D46-A274-8DAFB041FE2D}" dt="2024-04-26T08:01:13.129" v="442"/>
          <ac:picMkLst>
            <pc:docMk/>
            <pc:sldMk cId="756960845" sldId="292"/>
            <ac:picMk id="2" creationId="{48DCA32D-583D-05CF-5C17-01E4093BE6B5}"/>
          </ac:picMkLst>
        </pc:picChg>
      </pc:sldChg>
      <pc:sldChg chg="addSp modSp">
        <pc:chgData name="Seloula Doria" userId="700db2b6-08c6-462a-85e8-8d69b235b618" providerId="ADAL" clId="{F7BBA58A-99B9-4D46-A274-8DAFB041FE2D}" dt="2024-04-26T08:01:15.907" v="443"/>
        <pc:sldMkLst>
          <pc:docMk/>
          <pc:sldMk cId="2984188850" sldId="293"/>
        </pc:sldMkLst>
        <pc:picChg chg="add mod">
          <ac:chgData name="Seloula Doria" userId="700db2b6-08c6-462a-85e8-8d69b235b618" providerId="ADAL" clId="{F7BBA58A-99B9-4D46-A274-8DAFB041FE2D}" dt="2024-04-26T08:01:15.907" v="443"/>
          <ac:picMkLst>
            <pc:docMk/>
            <pc:sldMk cId="2984188850" sldId="293"/>
            <ac:picMk id="2" creationId="{4CC1E08E-EF44-8394-A985-F8AE268DB6A9}"/>
          </ac:picMkLst>
        </pc:picChg>
      </pc:sldChg>
      <pc:sldChg chg="addSp modSp">
        <pc:chgData name="Seloula Doria" userId="700db2b6-08c6-462a-85e8-8d69b235b618" providerId="ADAL" clId="{F7BBA58A-99B9-4D46-A274-8DAFB041FE2D}" dt="2024-04-26T08:01:18.716" v="445"/>
        <pc:sldMkLst>
          <pc:docMk/>
          <pc:sldMk cId="158663206" sldId="294"/>
        </pc:sldMkLst>
        <pc:picChg chg="add mod">
          <ac:chgData name="Seloula Doria" userId="700db2b6-08c6-462a-85e8-8d69b235b618" providerId="ADAL" clId="{F7BBA58A-99B9-4D46-A274-8DAFB041FE2D}" dt="2024-04-26T08:01:18.716" v="445"/>
          <ac:picMkLst>
            <pc:docMk/>
            <pc:sldMk cId="158663206" sldId="294"/>
            <ac:picMk id="2" creationId="{C06EBBB5-0113-7344-1A67-E03D62FB48C2}"/>
          </ac:picMkLst>
        </pc:picChg>
      </pc:sldChg>
      <pc:sldChg chg="addSp modSp">
        <pc:chgData name="Seloula Doria" userId="700db2b6-08c6-462a-85e8-8d69b235b618" providerId="ADAL" clId="{F7BBA58A-99B9-4D46-A274-8DAFB041FE2D}" dt="2024-04-26T08:01:21.637" v="447"/>
        <pc:sldMkLst>
          <pc:docMk/>
          <pc:sldMk cId="1255038589" sldId="295"/>
        </pc:sldMkLst>
        <pc:picChg chg="add mod">
          <ac:chgData name="Seloula Doria" userId="700db2b6-08c6-462a-85e8-8d69b235b618" providerId="ADAL" clId="{F7BBA58A-99B9-4D46-A274-8DAFB041FE2D}" dt="2024-04-26T08:01:21.637" v="447"/>
          <ac:picMkLst>
            <pc:docMk/>
            <pc:sldMk cId="1255038589" sldId="295"/>
            <ac:picMk id="2" creationId="{8C19B513-0CC9-7AA4-5C7A-FCE0670EB2A5}"/>
          </ac:picMkLst>
        </pc:picChg>
      </pc:sldChg>
      <pc:sldChg chg="addSp modSp">
        <pc:chgData name="Seloula Doria" userId="700db2b6-08c6-462a-85e8-8d69b235b618" providerId="ADAL" clId="{F7BBA58A-99B9-4D46-A274-8DAFB041FE2D}" dt="2024-04-26T08:01:25.016" v="449"/>
        <pc:sldMkLst>
          <pc:docMk/>
          <pc:sldMk cId="2010140103" sldId="296"/>
        </pc:sldMkLst>
        <pc:picChg chg="add mod">
          <ac:chgData name="Seloula Doria" userId="700db2b6-08c6-462a-85e8-8d69b235b618" providerId="ADAL" clId="{F7BBA58A-99B9-4D46-A274-8DAFB041FE2D}" dt="2024-04-26T08:01:25.016" v="449"/>
          <ac:picMkLst>
            <pc:docMk/>
            <pc:sldMk cId="2010140103" sldId="296"/>
            <ac:picMk id="3" creationId="{0E7A450E-7AF0-906B-32F9-68BA5596F5EC}"/>
          </ac:picMkLst>
        </pc:picChg>
      </pc:sldChg>
      <pc:sldChg chg="addSp modSp">
        <pc:chgData name="Seloula Doria" userId="700db2b6-08c6-462a-85e8-8d69b235b618" providerId="ADAL" clId="{F7BBA58A-99B9-4D46-A274-8DAFB041FE2D}" dt="2024-04-26T08:01:23.410" v="448"/>
        <pc:sldMkLst>
          <pc:docMk/>
          <pc:sldMk cId="2606368211" sldId="297"/>
        </pc:sldMkLst>
        <pc:picChg chg="add mod">
          <ac:chgData name="Seloula Doria" userId="700db2b6-08c6-462a-85e8-8d69b235b618" providerId="ADAL" clId="{F7BBA58A-99B9-4D46-A274-8DAFB041FE2D}" dt="2024-04-26T08:01:23.410" v="448"/>
          <ac:picMkLst>
            <pc:docMk/>
            <pc:sldMk cId="2606368211" sldId="297"/>
            <ac:picMk id="2" creationId="{7EB3AE95-9BC8-62D8-3270-CBFF35E65330}"/>
          </ac:picMkLst>
        </pc:picChg>
      </pc:sldChg>
      <pc:sldChg chg="addSp modSp mod">
        <pc:chgData name="Seloula Doria" userId="700db2b6-08c6-462a-85e8-8d69b235b618" providerId="ADAL" clId="{F7BBA58A-99B9-4D46-A274-8DAFB041FE2D}" dt="2024-04-26T08:02:12.743" v="467" actId="166"/>
        <pc:sldMkLst>
          <pc:docMk/>
          <pc:sldMk cId="1366934103" sldId="299"/>
        </pc:sldMkLst>
        <pc:picChg chg="add mod">
          <ac:chgData name="Seloula Doria" userId="700db2b6-08c6-462a-85e8-8d69b235b618" providerId="ADAL" clId="{F7BBA58A-99B9-4D46-A274-8DAFB041FE2D}" dt="2024-04-26T08:02:09.986" v="466"/>
          <ac:picMkLst>
            <pc:docMk/>
            <pc:sldMk cId="1366934103" sldId="299"/>
            <ac:picMk id="3" creationId="{EC74260C-40EF-6928-C4CB-376D548F8136}"/>
          </ac:picMkLst>
        </pc:picChg>
        <pc:picChg chg="ord">
          <ac:chgData name="Seloula Doria" userId="700db2b6-08c6-462a-85e8-8d69b235b618" providerId="ADAL" clId="{F7BBA58A-99B9-4D46-A274-8DAFB041FE2D}" dt="2024-04-26T08:02:12.743" v="467" actId="166"/>
          <ac:picMkLst>
            <pc:docMk/>
            <pc:sldMk cId="1366934103" sldId="299"/>
            <ac:picMk id="7" creationId="{519A0122-E7F1-421E-BAA6-1E7D63025718}"/>
          </ac:picMkLst>
        </pc:picChg>
      </pc:sldChg>
      <pc:sldChg chg="addSp modSp mod">
        <pc:chgData name="Seloula Doria" userId="700db2b6-08c6-462a-85e8-8d69b235b618" providerId="ADAL" clId="{F7BBA58A-99B9-4D46-A274-8DAFB041FE2D}" dt="2024-04-26T08:02:06.458" v="465" actId="166"/>
        <pc:sldMkLst>
          <pc:docMk/>
          <pc:sldMk cId="1421290386" sldId="300"/>
        </pc:sldMkLst>
        <pc:picChg chg="add mod">
          <ac:chgData name="Seloula Doria" userId="700db2b6-08c6-462a-85e8-8d69b235b618" providerId="ADAL" clId="{F7BBA58A-99B9-4D46-A274-8DAFB041FE2D}" dt="2024-04-26T08:02:02.059" v="464"/>
          <ac:picMkLst>
            <pc:docMk/>
            <pc:sldMk cId="1421290386" sldId="300"/>
            <ac:picMk id="3" creationId="{FAE602B3-101F-EA94-C2ED-E224FA359FCF}"/>
          </ac:picMkLst>
        </pc:picChg>
        <pc:picChg chg="mod ord">
          <ac:chgData name="Seloula Doria" userId="700db2b6-08c6-462a-85e8-8d69b235b618" providerId="ADAL" clId="{F7BBA58A-99B9-4D46-A274-8DAFB041FE2D}" dt="2024-04-26T08:02:06.458" v="465" actId="166"/>
          <ac:picMkLst>
            <pc:docMk/>
            <pc:sldMk cId="1421290386" sldId="300"/>
            <ac:picMk id="7" creationId="{8F3B61EF-15B1-7B28-4544-CC2664AD133D}"/>
          </ac:picMkLst>
        </pc:picChg>
      </pc:sldChg>
      <pc:sldChg chg="addSp modSp">
        <pc:chgData name="Seloula Doria" userId="700db2b6-08c6-462a-85e8-8d69b235b618" providerId="ADAL" clId="{F7BBA58A-99B9-4D46-A274-8DAFB041FE2D}" dt="2024-04-26T08:02:31.861" v="477"/>
        <pc:sldMkLst>
          <pc:docMk/>
          <pc:sldMk cId="169377247" sldId="301"/>
        </pc:sldMkLst>
        <pc:picChg chg="add mod">
          <ac:chgData name="Seloula Doria" userId="700db2b6-08c6-462a-85e8-8d69b235b618" providerId="ADAL" clId="{F7BBA58A-99B9-4D46-A274-8DAFB041FE2D}" dt="2024-04-26T08:02:31.861" v="477"/>
          <ac:picMkLst>
            <pc:docMk/>
            <pc:sldMk cId="169377247" sldId="301"/>
            <ac:picMk id="8" creationId="{70832C2E-2087-C9F5-B819-E886CE471567}"/>
          </ac:picMkLst>
        </pc:picChg>
      </pc:sldChg>
      <pc:sldChg chg="addSp modSp mod">
        <pc:chgData name="Seloula Doria" userId="700db2b6-08c6-462a-85e8-8d69b235b618" providerId="ADAL" clId="{F7BBA58A-99B9-4D46-A274-8DAFB041FE2D}" dt="2024-04-26T08:03:26.889" v="493" actId="108"/>
        <pc:sldMkLst>
          <pc:docMk/>
          <pc:sldMk cId="1126850065" sldId="302"/>
        </pc:sldMkLst>
        <pc:spChg chg="mod">
          <ac:chgData name="Seloula Doria" userId="700db2b6-08c6-462a-85e8-8d69b235b618" providerId="ADAL" clId="{F7BBA58A-99B9-4D46-A274-8DAFB041FE2D}" dt="2024-04-26T08:03:26.889" v="493" actId="108"/>
          <ac:spMkLst>
            <pc:docMk/>
            <pc:sldMk cId="1126850065" sldId="302"/>
            <ac:spMk id="3" creationId="{E5875189-D580-E1C3-F7AA-FA8CEBD88757}"/>
          </ac:spMkLst>
        </pc:spChg>
        <pc:picChg chg="add mod">
          <ac:chgData name="Seloula Doria" userId="700db2b6-08c6-462a-85e8-8d69b235b618" providerId="ADAL" clId="{F7BBA58A-99B9-4D46-A274-8DAFB041FE2D}" dt="2024-04-26T08:03:15.132" v="492"/>
          <ac:picMkLst>
            <pc:docMk/>
            <pc:sldMk cId="1126850065" sldId="302"/>
            <ac:picMk id="7" creationId="{C2F3156E-C47D-78CC-7997-500A72CE3833}"/>
          </ac:picMkLst>
        </pc:picChg>
      </pc:sldChg>
      <pc:sldChg chg="addSp modSp mod">
        <pc:chgData name="Seloula Doria" userId="700db2b6-08c6-462a-85e8-8d69b235b618" providerId="ADAL" clId="{F7BBA58A-99B9-4D46-A274-8DAFB041FE2D}" dt="2024-04-26T08:01:39.812" v="456" actId="166"/>
        <pc:sldMkLst>
          <pc:docMk/>
          <pc:sldMk cId="3988675189" sldId="303"/>
        </pc:sldMkLst>
        <pc:picChg chg="add mod">
          <ac:chgData name="Seloula Doria" userId="700db2b6-08c6-462a-85e8-8d69b235b618" providerId="ADAL" clId="{F7BBA58A-99B9-4D46-A274-8DAFB041FE2D}" dt="2024-04-26T08:01:31.246" v="453"/>
          <ac:picMkLst>
            <pc:docMk/>
            <pc:sldMk cId="3988675189" sldId="303"/>
            <ac:picMk id="2" creationId="{20DD59CB-CC29-A481-482E-C1ABD5A09387}"/>
          </ac:picMkLst>
        </pc:picChg>
        <pc:picChg chg="ord">
          <ac:chgData name="Seloula Doria" userId="700db2b6-08c6-462a-85e8-8d69b235b618" providerId="ADAL" clId="{F7BBA58A-99B9-4D46-A274-8DAFB041FE2D}" dt="2024-04-26T08:01:39.812" v="456" actId="166"/>
          <ac:picMkLst>
            <pc:docMk/>
            <pc:sldMk cId="3988675189" sldId="303"/>
            <ac:picMk id="7" creationId="{7792FC28-D87F-FDDF-2841-A0DC846159B1}"/>
          </ac:picMkLst>
        </pc:picChg>
      </pc:sldChg>
      <pc:sldChg chg="addSp modSp">
        <pc:chgData name="Seloula Doria" userId="700db2b6-08c6-462a-85e8-8d69b235b618" providerId="ADAL" clId="{F7BBA58A-99B9-4D46-A274-8DAFB041FE2D}" dt="2024-04-26T08:01:44.868" v="457"/>
        <pc:sldMkLst>
          <pc:docMk/>
          <pc:sldMk cId="1682172461" sldId="304"/>
        </pc:sldMkLst>
        <pc:picChg chg="add mod">
          <ac:chgData name="Seloula Doria" userId="700db2b6-08c6-462a-85e8-8d69b235b618" providerId="ADAL" clId="{F7BBA58A-99B9-4D46-A274-8DAFB041FE2D}" dt="2024-04-26T08:01:44.868" v="457"/>
          <ac:picMkLst>
            <pc:docMk/>
            <pc:sldMk cId="1682172461" sldId="304"/>
            <ac:picMk id="2" creationId="{A5D4ABE4-41C8-EEC9-9128-4AB75FDB1DDD}"/>
          </ac:picMkLst>
        </pc:picChg>
      </pc:sldChg>
      <pc:sldChg chg="addSp modSp mod">
        <pc:chgData name="Seloula Doria" userId="700db2b6-08c6-462a-85e8-8d69b235b618" providerId="ADAL" clId="{F7BBA58A-99B9-4D46-A274-8DAFB041FE2D}" dt="2024-04-26T08:01:54.462" v="461"/>
        <pc:sldMkLst>
          <pc:docMk/>
          <pc:sldMk cId="1946146001" sldId="305"/>
        </pc:sldMkLst>
        <pc:spChg chg="mod">
          <ac:chgData name="Seloula Doria" userId="700db2b6-08c6-462a-85e8-8d69b235b618" providerId="ADAL" clId="{F7BBA58A-99B9-4D46-A274-8DAFB041FE2D}" dt="2024-04-23T08:41:30.001" v="60" actId="20577"/>
          <ac:spMkLst>
            <pc:docMk/>
            <pc:sldMk cId="1946146001" sldId="305"/>
            <ac:spMk id="12" creationId="{D6D1468F-6B2A-AA39-885C-18CE113679EB}"/>
          </ac:spMkLst>
        </pc:spChg>
        <pc:picChg chg="add mod">
          <ac:chgData name="Seloula Doria" userId="700db2b6-08c6-462a-85e8-8d69b235b618" providerId="ADAL" clId="{F7BBA58A-99B9-4D46-A274-8DAFB041FE2D}" dt="2024-04-26T08:01:54.462" v="461"/>
          <ac:picMkLst>
            <pc:docMk/>
            <pc:sldMk cId="1946146001" sldId="305"/>
            <ac:picMk id="3" creationId="{EA051880-8E6B-B16D-BF6F-756C0BC556C1}"/>
          </ac:picMkLst>
        </pc:picChg>
      </pc:sldChg>
      <pc:sldChg chg="del">
        <pc:chgData name="Seloula Doria" userId="700db2b6-08c6-462a-85e8-8d69b235b618" providerId="ADAL" clId="{F7BBA58A-99B9-4D46-A274-8DAFB041FE2D}" dt="2024-04-23T08:19:37.103" v="50" actId="47"/>
        <pc:sldMkLst>
          <pc:docMk/>
          <pc:sldMk cId="829055032" sldId="306"/>
        </pc:sldMkLst>
      </pc:sldChg>
      <pc:sldChg chg="addSp delSp modSp mod">
        <pc:chgData name="Seloula Doria" userId="700db2b6-08c6-462a-85e8-8d69b235b618" providerId="ADAL" clId="{F7BBA58A-99B9-4D46-A274-8DAFB041FE2D}" dt="2024-04-26T08:02:17.450" v="469" actId="166"/>
        <pc:sldMkLst>
          <pc:docMk/>
          <pc:sldMk cId="2115344099" sldId="307"/>
        </pc:sldMkLst>
        <pc:spChg chg="del">
          <ac:chgData name="Seloula Doria" userId="700db2b6-08c6-462a-85e8-8d69b235b618" providerId="ADAL" clId="{F7BBA58A-99B9-4D46-A274-8DAFB041FE2D}" dt="2024-04-23T08:40:56.496" v="53" actId="478"/>
          <ac:spMkLst>
            <pc:docMk/>
            <pc:sldMk cId="2115344099" sldId="307"/>
            <ac:spMk id="3" creationId="{4DBED028-C472-2642-4313-AEC49DBB09F1}"/>
          </ac:spMkLst>
        </pc:spChg>
        <pc:spChg chg="add mod">
          <ac:chgData name="Seloula Doria" userId="700db2b6-08c6-462a-85e8-8d69b235b618" providerId="ADAL" clId="{F7BBA58A-99B9-4D46-A274-8DAFB041FE2D}" dt="2024-04-23T08:43:57.370" v="68" actId="1076"/>
          <ac:spMkLst>
            <pc:docMk/>
            <pc:sldMk cId="2115344099" sldId="307"/>
            <ac:spMk id="9" creationId="{E79B965D-5B03-1C3D-4390-D02ADFB03156}"/>
          </ac:spMkLst>
        </pc:spChg>
        <pc:picChg chg="add mod">
          <ac:chgData name="Seloula Doria" userId="700db2b6-08c6-462a-85e8-8d69b235b618" providerId="ADAL" clId="{F7BBA58A-99B9-4D46-A274-8DAFB041FE2D}" dt="2024-04-26T08:02:14.541" v="468"/>
          <ac:picMkLst>
            <pc:docMk/>
            <pc:sldMk cId="2115344099" sldId="307"/>
            <ac:picMk id="3" creationId="{5C1A4F06-37B1-D428-6B91-B0ACE464A5A3}"/>
          </ac:picMkLst>
        </pc:picChg>
        <pc:picChg chg="add mod ord modCrop">
          <ac:chgData name="Seloula Doria" userId="700db2b6-08c6-462a-85e8-8d69b235b618" providerId="ADAL" clId="{F7BBA58A-99B9-4D46-A274-8DAFB041FE2D}" dt="2024-04-26T08:02:17.450" v="469" actId="166"/>
          <ac:picMkLst>
            <pc:docMk/>
            <pc:sldMk cId="2115344099" sldId="307"/>
            <ac:picMk id="8" creationId="{F4ED7015-0AD5-9423-40E7-6084A3075DAE}"/>
          </ac:picMkLst>
        </pc:picChg>
        <pc:picChg chg="add mod">
          <ac:chgData name="Seloula Doria" userId="700db2b6-08c6-462a-85e8-8d69b235b618" providerId="ADAL" clId="{F7BBA58A-99B9-4D46-A274-8DAFB041FE2D}" dt="2024-04-23T08:41:54.423" v="63"/>
          <ac:picMkLst>
            <pc:docMk/>
            <pc:sldMk cId="2115344099" sldId="307"/>
            <ac:picMk id="10" creationId="{427A95EE-5634-7D93-6C09-25AC20039AD4}"/>
          </ac:picMkLst>
        </pc:picChg>
      </pc:sldChg>
      <pc:sldChg chg="addSp modSp">
        <pc:chgData name="Seloula Doria" userId="700db2b6-08c6-462a-85e8-8d69b235b618" providerId="ADAL" clId="{F7BBA58A-99B9-4D46-A274-8DAFB041FE2D}" dt="2024-04-26T08:02:28.844" v="476"/>
        <pc:sldMkLst>
          <pc:docMk/>
          <pc:sldMk cId="3950921399" sldId="308"/>
        </pc:sldMkLst>
        <pc:picChg chg="add mod">
          <ac:chgData name="Seloula Doria" userId="700db2b6-08c6-462a-85e8-8d69b235b618" providerId="ADAL" clId="{F7BBA58A-99B9-4D46-A274-8DAFB041FE2D}" dt="2024-04-23T08:41:58.507" v="64"/>
          <ac:picMkLst>
            <pc:docMk/>
            <pc:sldMk cId="3950921399" sldId="308"/>
            <ac:picMk id="2" creationId="{79EA372A-A863-8949-FB70-CEAE3CD578B9}"/>
          </ac:picMkLst>
        </pc:picChg>
        <pc:picChg chg="add mod">
          <ac:chgData name="Seloula Doria" userId="700db2b6-08c6-462a-85e8-8d69b235b618" providerId="ADAL" clId="{F7BBA58A-99B9-4D46-A274-8DAFB041FE2D}" dt="2024-04-26T08:02:28.844" v="476"/>
          <ac:picMkLst>
            <pc:docMk/>
            <pc:sldMk cId="3950921399" sldId="308"/>
            <ac:picMk id="3" creationId="{0498A348-E65A-5D77-ED65-DAB90B996519}"/>
          </ac:picMkLst>
        </pc:picChg>
      </pc:sldChg>
      <pc:sldChg chg="addSp modSp">
        <pc:chgData name="Seloula Doria" userId="700db2b6-08c6-462a-85e8-8d69b235b618" providerId="ADAL" clId="{F7BBA58A-99B9-4D46-A274-8DAFB041FE2D}" dt="2024-04-26T08:01:26.549" v="450"/>
        <pc:sldMkLst>
          <pc:docMk/>
          <pc:sldMk cId="3503351739" sldId="309"/>
        </pc:sldMkLst>
        <pc:picChg chg="add mod">
          <ac:chgData name="Seloula Doria" userId="700db2b6-08c6-462a-85e8-8d69b235b618" providerId="ADAL" clId="{F7BBA58A-99B9-4D46-A274-8DAFB041FE2D}" dt="2024-04-26T08:01:26.549" v="450"/>
          <ac:picMkLst>
            <pc:docMk/>
            <pc:sldMk cId="3503351739" sldId="309"/>
            <ac:picMk id="7" creationId="{00B1960C-0966-DDE4-A076-4884FC276E3F}"/>
          </ac:picMkLst>
        </pc:picChg>
      </pc:sldChg>
      <pc:sldChg chg="addSp modSp">
        <pc:chgData name="Seloula Doria" userId="700db2b6-08c6-462a-85e8-8d69b235b618" providerId="ADAL" clId="{F7BBA58A-99B9-4D46-A274-8DAFB041FE2D}" dt="2024-04-26T08:01:20.428" v="446"/>
        <pc:sldMkLst>
          <pc:docMk/>
          <pc:sldMk cId="1244424772" sldId="310"/>
        </pc:sldMkLst>
        <pc:picChg chg="add mod">
          <ac:chgData name="Seloula Doria" userId="700db2b6-08c6-462a-85e8-8d69b235b618" providerId="ADAL" clId="{F7BBA58A-99B9-4D46-A274-8DAFB041FE2D}" dt="2024-04-26T08:01:20.428" v="446"/>
          <ac:picMkLst>
            <pc:docMk/>
            <pc:sldMk cId="1244424772" sldId="310"/>
            <ac:picMk id="7" creationId="{31F758DB-48E6-9CFD-F7E8-28D761490B08}"/>
          </ac:picMkLst>
        </pc:picChg>
      </pc:sldChg>
      <pc:sldChg chg="addSp modSp">
        <pc:chgData name="Seloula Doria" userId="700db2b6-08c6-462a-85e8-8d69b235b618" providerId="ADAL" clId="{F7BBA58A-99B9-4D46-A274-8DAFB041FE2D}" dt="2024-04-26T08:01:17.515" v="444"/>
        <pc:sldMkLst>
          <pc:docMk/>
          <pc:sldMk cId="3451359944" sldId="311"/>
        </pc:sldMkLst>
        <pc:picChg chg="add mod">
          <ac:chgData name="Seloula Doria" userId="700db2b6-08c6-462a-85e8-8d69b235b618" providerId="ADAL" clId="{F7BBA58A-99B9-4D46-A274-8DAFB041FE2D}" dt="2024-04-26T08:01:17.515" v="444"/>
          <ac:picMkLst>
            <pc:docMk/>
            <pc:sldMk cId="3451359944" sldId="311"/>
            <ac:picMk id="7" creationId="{76ACB35E-FD76-9B76-8D45-4BF6137EFCDD}"/>
          </ac:picMkLst>
        </pc:picChg>
      </pc:sldChg>
      <pc:sldChg chg="addSp modSp mod">
        <pc:chgData name="Seloula Doria" userId="700db2b6-08c6-462a-85e8-8d69b235b618" providerId="ADAL" clId="{F7BBA58A-99B9-4D46-A274-8DAFB041FE2D}" dt="2024-04-26T08:01:49.433" v="459"/>
        <pc:sldMkLst>
          <pc:docMk/>
          <pc:sldMk cId="3749917562" sldId="312"/>
        </pc:sldMkLst>
        <pc:spChg chg="mod">
          <ac:chgData name="Seloula Doria" userId="700db2b6-08c6-462a-85e8-8d69b235b618" providerId="ADAL" clId="{F7BBA58A-99B9-4D46-A274-8DAFB041FE2D}" dt="2024-04-23T15:11:09.656" v="191" actId="113"/>
          <ac:spMkLst>
            <pc:docMk/>
            <pc:sldMk cId="3749917562" sldId="312"/>
            <ac:spMk id="3" creationId="{C9B76352-DED1-7554-2752-7354B3D269E4}"/>
          </ac:spMkLst>
        </pc:spChg>
        <pc:picChg chg="mod">
          <ac:chgData name="Seloula Doria" userId="700db2b6-08c6-462a-85e8-8d69b235b618" providerId="ADAL" clId="{F7BBA58A-99B9-4D46-A274-8DAFB041FE2D}" dt="2024-04-23T15:10:57.869" v="187" actId="1076"/>
          <ac:picMkLst>
            <pc:docMk/>
            <pc:sldMk cId="3749917562" sldId="312"/>
            <ac:picMk id="7" creationId="{A7787617-9B2C-CD80-B093-6C5ACB47BD2E}"/>
          </ac:picMkLst>
        </pc:picChg>
        <pc:picChg chg="add mod">
          <ac:chgData name="Seloula Doria" userId="700db2b6-08c6-462a-85e8-8d69b235b618" providerId="ADAL" clId="{F7BBA58A-99B9-4D46-A274-8DAFB041FE2D}" dt="2024-04-26T08:01:49.433" v="459"/>
          <ac:picMkLst>
            <pc:docMk/>
            <pc:sldMk cId="3749917562" sldId="312"/>
            <ac:picMk id="8" creationId="{C20F02A8-9471-077E-C2FF-9E4E846B1312}"/>
          </ac:picMkLst>
        </pc:picChg>
      </pc:sldChg>
      <pc:sldChg chg="addSp modSp">
        <pc:chgData name="Seloula Doria" userId="700db2b6-08c6-462a-85e8-8d69b235b618" providerId="ADAL" clId="{F7BBA58A-99B9-4D46-A274-8DAFB041FE2D}" dt="2024-04-26T08:02:26.149" v="474"/>
        <pc:sldMkLst>
          <pc:docMk/>
          <pc:sldMk cId="1481869867" sldId="313"/>
        </pc:sldMkLst>
        <pc:picChg chg="add mod">
          <ac:chgData name="Seloula Doria" userId="700db2b6-08c6-462a-85e8-8d69b235b618" providerId="ADAL" clId="{F7BBA58A-99B9-4D46-A274-8DAFB041FE2D}" dt="2024-04-26T08:02:26.149" v="474"/>
          <ac:picMkLst>
            <pc:docMk/>
            <pc:sldMk cId="1481869867" sldId="313"/>
            <ac:picMk id="7" creationId="{18449852-BF1C-058B-84E5-7CCECDA2C2E2}"/>
          </ac:picMkLst>
        </pc:picChg>
      </pc:sldChg>
      <pc:sldChg chg="addSp modSp">
        <pc:chgData name="Seloula Doria" userId="700db2b6-08c6-462a-85e8-8d69b235b618" providerId="ADAL" clId="{F7BBA58A-99B9-4D46-A274-8DAFB041FE2D}" dt="2024-04-26T08:02:25.291" v="473"/>
        <pc:sldMkLst>
          <pc:docMk/>
          <pc:sldMk cId="59872245" sldId="314"/>
        </pc:sldMkLst>
        <pc:picChg chg="add mod">
          <ac:chgData name="Seloula Doria" userId="700db2b6-08c6-462a-85e8-8d69b235b618" providerId="ADAL" clId="{F7BBA58A-99B9-4D46-A274-8DAFB041FE2D}" dt="2024-04-26T08:02:25.291" v="473"/>
          <ac:picMkLst>
            <pc:docMk/>
            <pc:sldMk cId="59872245" sldId="314"/>
            <ac:picMk id="7" creationId="{A583BDEE-00A7-B1F8-FA0E-4DCA54A593A3}"/>
          </ac:picMkLst>
        </pc:picChg>
      </pc:sldChg>
      <pc:sldChg chg="addSp modSp new">
        <pc:chgData name="Seloula Doria" userId="700db2b6-08c6-462a-85e8-8d69b235b618" providerId="ADAL" clId="{F7BBA58A-99B9-4D46-A274-8DAFB041FE2D}" dt="2024-04-26T08:03:11.438" v="490"/>
        <pc:sldMkLst>
          <pc:docMk/>
          <pc:sldMk cId="1880276391" sldId="315"/>
        </pc:sldMkLst>
        <pc:picChg chg="add mod">
          <ac:chgData name="Seloula Doria" userId="700db2b6-08c6-462a-85e8-8d69b235b618" providerId="ADAL" clId="{F7BBA58A-99B9-4D46-A274-8DAFB041FE2D}" dt="2024-04-26T08:03:11.438" v="490"/>
          <ac:picMkLst>
            <pc:docMk/>
            <pc:sldMk cId="1880276391" sldId="315"/>
            <ac:picMk id="17" creationId="{95AAB431-7101-ED4C-63B5-3DE67C63D9B1}"/>
          </ac:picMkLst>
        </pc:picChg>
      </pc:sldChg>
      <pc:sldChg chg="addSp delSp modSp new mod">
        <pc:chgData name="Seloula Doria" userId="700db2b6-08c6-462a-85e8-8d69b235b618" providerId="ADAL" clId="{F7BBA58A-99B9-4D46-A274-8DAFB041FE2D}" dt="2024-04-23T15:36:38.458" v="430" actId="113"/>
        <pc:sldMkLst>
          <pc:docMk/>
          <pc:sldMk cId="3373999188" sldId="316"/>
        </pc:sldMkLst>
        <pc:spChg chg="mod">
          <ac:chgData name="Seloula Doria" userId="700db2b6-08c6-462a-85e8-8d69b235b618" providerId="ADAL" clId="{F7BBA58A-99B9-4D46-A274-8DAFB041FE2D}" dt="2024-04-23T15:28:46.208" v="315" actId="14100"/>
          <ac:spMkLst>
            <pc:docMk/>
            <pc:sldMk cId="3373999188" sldId="316"/>
            <ac:spMk id="2" creationId="{6D798F47-6F7F-6E96-D3E3-87DA7CBD657C}"/>
          </ac:spMkLst>
        </pc:spChg>
        <pc:spChg chg="del">
          <ac:chgData name="Seloula Doria" userId="700db2b6-08c6-462a-85e8-8d69b235b618" providerId="ADAL" clId="{F7BBA58A-99B9-4D46-A274-8DAFB041FE2D}" dt="2024-04-23T15:22:10.989" v="196"/>
          <ac:spMkLst>
            <pc:docMk/>
            <pc:sldMk cId="3373999188" sldId="316"/>
            <ac:spMk id="3" creationId="{367B7C4A-B9A5-D79A-C69E-9A9A596F87C8}"/>
          </ac:spMkLst>
        </pc:spChg>
        <pc:spChg chg="add del mod">
          <ac:chgData name="Seloula Doria" userId="700db2b6-08c6-462a-85e8-8d69b235b618" providerId="ADAL" clId="{F7BBA58A-99B9-4D46-A274-8DAFB041FE2D}" dt="2024-04-23T15:22:31.196" v="198"/>
          <ac:spMkLst>
            <pc:docMk/>
            <pc:sldMk cId="3373999188" sldId="316"/>
            <ac:spMk id="7" creationId="{82EA4744-A01E-778D-122F-8196B93856B0}"/>
          </ac:spMkLst>
        </pc:spChg>
        <pc:spChg chg="add del mod">
          <ac:chgData name="Seloula Doria" userId="700db2b6-08c6-462a-85e8-8d69b235b618" providerId="ADAL" clId="{F7BBA58A-99B9-4D46-A274-8DAFB041FE2D}" dt="2024-04-23T15:23:36.265" v="205" actId="478"/>
          <ac:spMkLst>
            <pc:docMk/>
            <pc:sldMk cId="3373999188" sldId="316"/>
            <ac:spMk id="8" creationId="{2350E192-46E9-DF15-DD17-31494F517C1A}"/>
          </ac:spMkLst>
        </pc:spChg>
        <pc:spChg chg="add mod">
          <ac:chgData name="Seloula Doria" userId="700db2b6-08c6-462a-85e8-8d69b235b618" providerId="ADAL" clId="{F7BBA58A-99B9-4D46-A274-8DAFB041FE2D}" dt="2024-04-23T15:24:02.518" v="211" actId="1076"/>
          <ac:spMkLst>
            <pc:docMk/>
            <pc:sldMk cId="3373999188" sldId="316"/>
            <ac:spMk id="9" creationId="{0EFC3DA0-4A69-4603-AB53-762866307587}"/>
          </ac:spMkLst>
        </pc:spChg>
        <pc:spChg chg="add mod">
          <ac:chgData name="Seloula Doria" userId="700db2b6-08c6-462a-85e8-8d69b235b618" providerId="ADAL" clId="{F7BBA58A-99B9-4D46-A274-8DAFB041FE2D}" dt="2024-04-23T15:36:38.458" v="430" actId="113"/>
          <ac:spMkLst>
            <pc:docMk/>
            <pc:sldMk cId="3373999188" sldId="316"/>
            <ac:spMk id="10" creationId="{F8893208-0303-4ACD-A312-20CE7116EE2E}"/>
          </ac:spMkLst>
        </pc:spChg>
        <pc:spChg chg="add mod">
          <ac:chgData name="Seloula Doria" userId="700db2b6-08c6-462a-85e8-8d69b235b618" providerId="ADAL" clId="{F7BBA58A-99B9-4D46-A274-8DAFB041FE2D}" dt="2024-04-23T15:25:40.607" v="238" actId="1076"/>
          <ac:spMkLst>
            <pc:docMk/>
            <pc:sldMk cId="3373999188" sldId="316"/>
            <ac:spMk id="13" creationId="{7073B57B-1D99-48A3-9CD6-953E7ACDF4AC}"/>
          </ac:spMkLst>
        </pc:spChg>
        <pc:spChg chg="add mod">
          <ac:chgData name="Seloula Doria" userId="700db2b6-08c6-462a-85e8-8d69b235b618" providerId="ADAL" clId="{F7BBA58A-99B9-4D46-A274-8DAFB041FE2D}" dt="2024-04-23T15:32:44.585" v="350" actId="1076"/>
          <ac:spMkLst>
            <pc:docMk/>
            <pc:sldMk cId="3373999188" sldId="316"/>
            <ac:spMk id="14" creationId="{BEA99DE4-03FE-4DE2-8DCC-D0535127F6BA}"/>
          </ac:spMkLst>
        </pc:spChg>
        <pc:spChg chg="add mod">
          <ac:chgData name="Seloula Doria" userId="700db2b6-08c6-462a-85e8-8d69b235b618" providerId="ADAL" clId="{F7BBA58A-99B9-4D46-A274-8DAFB041FE2D}" dt="2024-04-23T15:32:34.488" v="347" actId="1076"/>
          <ac:spMkLst>
            <pc:docMk/>
            <pc:sldMk cId="3373999188" sldId="316"/>
            <ac:spMk id="15" creationId="{1F3BAEA8-92C6-41C4-A629-0E055187E4FD}"/>
          </ac:spMkLst>
        </pc:spChg>
        <pc:spChg chg="add mod">
          <ac:chgData name="Seloula Doria" userId="700db2b6-08c6-462a-85e8-8d69b235b618" providerId="ADAL" clId="{F7BBA58A-99B9-4D46-A274-8DAFB041FE2D}" dt="2024-04-23T15:32:38.985" v="349" actId="1076"/>
          <ac:spMkLst>
            <pc:docMk/>
            <pc:sldMk cId="3373999188" sldId="316"/>
            <ac:spMk id="16" creationId="{1F3BAEA8-92C6-41C4-A629-0E055187E4FD}"/>
          </ac:spMkLst>
        </pc:spChg>
        <pc:spChg chg="add mod">
          <ac:chgData name="Seloula Doria" userId="700db2b6-08c6-462a-85e8-8d69b235b618" providerId="ADAL" clId="{F7BBA58A-99B9-4D46-A274-8DAFB041FE2D}" dt="2024-04-23T15:33:16.857" v="364" actId="1076"/>
          <ac:spMkLst>
            <pc:docMk/>
            <pc:sldMk cId="3373999188" sldId="316"/>
            <ac:spMk id="17" creationId="{20DCA4AE-0D15-0153-B8D3-140E8058AA5F}"/>
          </ac:spMkLst>
        </pc:spChg>
        <pc:spChg chg="add mod">
          <ac:chgData name="Seloula Doria" userId="700db2b6-08c6-462a-85e8-8d69b235b618" providerId="ADAL" clId="{F7BBA58A-99B9-4D46-A274-8DAFB041FE2D}" dt="2024-04-23T15:33:21.747" v="367" actId="1076"/>
          <ac:spMkLst>
            <pc:docMk/>
            <pc:sldMk cId="3373999188" sldId="316"/>
            <ac:spMk id="18" creationId="{F7822945-02AA-6B2C-BE44-B6AD6E52F765}"/>
          </ac:spMkLst>
        </pc:spChg>
        <pc:spChg chg="add mod">
          <ac:chgData name="Seloula Doria" userId="700db2b6-08c6-462a-85e8-8d69b235b618" providerId="ADAL" clId="{F7BBA58A-99B9-4D46-A274-8DAFB041FE2D}" dt="2024-04-23T15:32:37.165" v="348" actId="1076"/>
          <ac:spMkLst>
            <pc:docMk/>
            <pc:sldMk cId="3373999188" sldId="316"/>
            <ac:spMk id="34" creationId="{62012CF6-B686-4B7D-AC7D-0330C43A05CC}"/>
          </ac:spMkLst>
        </pc:spChg>
        <pc:spChg chg="add mod">
          <ac:chgData name="Seloula Doria" userId="700db2b6-08c6-462a-85e8-8d69b235b618" providerId="ADAL" clId="{F7BBA58A-99B9-4D46-A274-8DAFB041FE2D}" dt="2024-04-23T15:33:07.720" v="363" actId="1076"/>
          <ac:spMkLst>
            <pc:docMk/>
            <pc:sldMk cId="3373999188" sldId="316"/>
            <ac:spMk id="35" creationId="{D37FC72E-3CEA-433C-B8E3-43746CE8B4C8}"/>
          </ac:spMkLst>
        </pc:spChg>
        <pc:spChg chg="add mod">
          <ac:chgData name="Seloula Doria" userId="700db2b6-08c6-462a-85e8-8d69b235b618" providerId="ADAL" clId="{F7BBA58A-99B9-4D46-A274-8DAFB041FE2D}" dt="2024-04-23T15:35:27.468" v="411" actId="1076"/>
          <ac:spMkLst>
            <pc:docMk/>
            <pc:sldMk cId="3373999188" sldId="316"/>
            <ac:spMk id="39" creationId="{0D8B1885-511C-A68D-3DF4-CFDEDFF99035}"/>
          </ac:spMkLst>
        </pc:spChg>
        <pc:grpChg chg="mod">
          <ac:chgData name="Seloula Doria" userId="700db2b6-08c6-462a-85e8-8d69b235b618" providerId="ADAL" clId="{F7BBA58A-99B9-4D46-A274-8DAFB041FE2D}" dt="2024-04-23T15:33:35.126" v="372" actId="1076"/>
          <ac:grpSpMkLst>
            <pc:docMk/>
            <pc:sldMk cId="3373999188" sldId="316"/>
            <ac:grpSpMk id="30" creationId="{815757E1-FB55-2B6A-07EB-49FB90CCB07F}"/>
          </ac:grpSpMkLst>
        </pc:grpChg>
        <pc:grpChg chg="mod">
          <ac:chgData name="Seloula Doria" userId="700db2b6-08c6-462a-85e8-8d69b235b618" providerId="ADAL" clId="{F7BBA58A-99B9-4D46-A274-8DAFB041FE2D}" dt="2024-04-23T15:33:37.103" v="373" actId="1076"/>
          <ac:grpSpMkLst>
            <pc:docMk/>
            <pc:sldMk cId="3373999188" sldId="316"/>
            <ac:grpSpMk id="33" creationId="{4C8F9EBA-C06D-D0E9-0E2A-49B693739CF8}"/>
          </ac:grpSpMkLst>
        </pc:grpChg>
        <pc:picChg chg="add mod">
          <ac:chgData name="Seloula Doria" userId="700db2b6-08c6-462a-85e8-8d69b235b618" providerId="ADAL" clId="{F7BBA58A-99B9-4D46-A274-8DAFB041FE2D}" dt="2024-04-23T15:33:19.683" v="366" actId="1076"/>
          <ac:picMkLst>
            <pc:docMk/>
            <pc:sldMk cId="3373999188" sldId="316"/>
            <ac:picMk id="19" creationId="{B88C723D-D3EA-43CF-0A2B-3355A78BC84D}"/>
          </ac:picMkLst>
        </pc:picChg>
        <pc:picChg chg="add mod">
          <ac:chgData name="Seloula Doria" userId="700db2b6-08c6-462a-85e8-8d69b235b618" providerId="ADAL" clId="{F7BBA58A-99B9-4D46-A274-8DAFB041FE2D}" dt="2024-04-23T15:34:45.695" v="376" actId="1076"/>
          <ac:picMkLst>
            <pc:docMk/>
            <pc:sldMk cId="3373999188" sldId="316"/>
            <ac:picMk id="20" creationId="{1D744D15-0BB7-E3E1-0256-05CDA61F1852}"/>
          </ac:picMkLst>
        </pc:picChg>
        <pc:picChg chg="add mod">
          <ac:chgData name="Seloula Doria" userId="700db2b6-08c6-462a-85e8-8d69b235b618" providerId="ADAL" clId="{F7BBA58A-99B9-4D46-A274-8DAFB041FE2D}" dt="2024-04-23T15:34:44.636" v="375" actId="1076"/>
          <ac:picMkLst>
            <pc:docMk/>
            <pc:sldMk cId="3373999188" sldId="316"/>
            <ac:picMk id="21" creationId="{8A48E64B-C093-C97F-7C68-76CE98CAE565}"/>
          </ac:picMkLst>
        </pc:picChg>
        <pc:picChg chg="add del mod">
          <ac:chgData name="Seloula Doria" userId="700db2b6-08c6-462a-85e8-8d69b235b618" providerId="ADAL" clId="{F7BBA58A-99B9-4D46-A274-8DAFB041FE2D}" dt="2024-04-23T15:22:16.449" v="197" actId="478"/>
          <ac:picMkLst>
            <pc:docMk/>
            <pc:sldMk cId="3373999188" sldId="316"/>
            <ac:picMk id="2050" creationId="{65FCF034-24CE-91F1-84E7-64211AF7225B}"/>
          </ac:picMkLst>
        </pc:picChg>
        <pc:picChg chg="add del mod">
          <ac:chgData name="Seloula Doria" userId="700db2b6-08c6-462a-85e8-8d69b235b618" providerId="ADAL" clId="{F7BBA58A-99B9-4D46-A274-8DAFB041FE2D}" dt="2024-04-23T15:22:33.423" v="199" actId="478"/>
          <ac:picMkLst>
            <pc:docMk/>
            <pc:sldMk cId="3373999188" sldId="316"/>
            <ac:picMk id="2052" creationId="{8BC3A1BD-04E6-8CD5-E075-FDAE8CCA9B86}"/>
          </ac:picMkLst>
        </pc:picChg>
        <pc:picChg chg="add mod">
          <ac:chgData name="Seloula Doria" userId="700db2b6-08c6-462a-85e8-8d69b235b618" providerId="ADAL" clId="{F7BBA58A-99B9-4D46-A274-8DAFB041FE2D}" dt="2024-04-23T15:23:44.415" v="208" actId="1076"/>
          <ac:picMkLst>
            <pc:docMk/>
            <pc:sldMk cId="3373999188" sldId="316"/>
            <ac:picMk id="2054" creationId="{EBCCFEDC-1A52-0890-72BB-680AA70E5788}"/>
          </ac:picMkLst>
        </pc:picChg>
        <pc:inkChg chg="add del">
          <ac:chgData name="Seloula Doria" userId="700db2b6-08c6-462a-85e8-8d69b235b618" providerId="ADAL" clId="{F7BBA58A-99B9-4D46-A274-8DAFB041FE2D}" dt="2024-04-23T15:29:29.008" v="325" actId="9405"/>
          <ac:inkMkLst>
            <pc:docMk/>
            <pc:sldMk cId="3373999188" sldId="316"/>
            <ac:inkMk id="27" creationId="{A97C6989-FBC8-5172-3805-7EE197FAFF70}"/>
          </ac:inkMkLst>
        </pc:inkChg>
        <pc:inkChg chg="add mod">
          <ac:chgData name="Seloula Doria" userId="700db2b6-08c6-462a-85e8-8d69b235b618" providerId="ADAL" clId="{F7BBA58A-99B9-4D46-A274-8DAFB041FE2D}" dt="2024-04-23T15:29:32.168" v="328"/>
          <ac:inkMkLst>
            <pc:docMk/>
            <pc:sldMk cId="3373999188" sldId="316"/>
            <ac:inkMk id="28" creationId="{BC414BAC-2783-EA72-06F5-E3F154EC7722}"/>
          </ac:inkMkLst>
        </pc:inkChg>
        <pc:inkChg chg="add mod">
          <ac:chgData name="Seloula Doria" userId="700db2b6-08c6-462a-85e8-8d69b235b618" providerId="ADAL" clId="{F7BBA58A-99B9-4D46-A274-8DAFB041FE2D}" dt="2024-04-23T15:29:32.168" v="328"/>
          <ac:inkMkLst>
            <pc:docMk/>
            <pc:sldMk cId="3373999188" sldId="316"/>
            <ac:inkMk id="29" creationId="{4ACF64E5-5987-86A1-94D1-EFAC1E4318F1}"/>
          </ac:inkMkLst>
        </pc:inkChg>
        <pc:inkChg chg="add mod">
          <ac:chgData name="Seloula Doria" userId="700db2b6-08c6-462a-85e8-8d69b235b618" providerId="ADAL" clId="{F7BBA58A-99B9-4D46-A274-8DAFB041FE2D}" dt="2024-04-23T15:29:34.559" v="331"/>
          <ac:inkMkLst>
            <pc:docMk/>
            <pc:sldMk cId="3373999188" sldId="316"/>
            <ac:inkMk id="31" creationId="{180D673C-F3D7-09E4-7828-097A89F8D5F1}"/>
          </ac:inkMkLst>
        </pc:inkChg>
        <pc:inkChg chg="add mod">
          <ac:chgData name="Seloula Doria" userId="700db2b6-08c6-462a-85e8-8d69b235b618" providerId="ADAL" clId="{F7BBA58A-99B9-4D46-A274-8DAFB041FE2D}" dt="2024-04-23T15:29:34.559" v="331"/>
          <ac:inkMkLst>
            <pc:docMk/>
            <pc:sldMk cId="3373999188" sldId="316"/>
            <ac:inkMk id="32" creationId="{393DF839-E703-2672-EAF8-32537B8688AF}"/>
          </ac:inkMkLst>
        </pc:inkChg>
        <pc:cxnChg chg="add mod">
          <ac:chgData name="Seloula Doria" userId="700db2b6-08c6-462a-85e8-8d69b235b618" providerId="ADAL" clId="{F7BBA58A-99B9-4D46-A274-8DAFB041FE2D}" dt="2024-04-23T15:25:02.660" v="228" actId="208"/>
          <ac:cxnSpMkLst>
            <pc:docMk/>
            <pc:sldMk cId="3373999188" sldId="316"/>
            <ac:cxnSpMk id="11" creationId="{CE862C44-963C-4A34-B19F-F9F13C2CC5BA}"/>
          </ac:cxnSpMkLst>
        </pc:cxnChg>
        <pc:cxnChg chg="add mod">
          <ac:chgData name="Seloula Doria" userId="700db2b6-08c6-462a-85e8-8d69b235b618" providerId="ADAL" clId="{F7BBA58A-99B9-4D46-A274-8DAFB041FE2D}" dt="2024-04-23T15:33:31.345" v="371" actId="14100"/>
          <ac:cxnSpMkLst>
            <pc:docMk/>
            <pc:sldMk cId="3373999188" sldId="316"/>
            <ac:cxnSpMk id="22" creationId="{EF5C6C9E-D005-40DA-9EE1-A1876C0DE0F8}"/>
          </ac:cxnSpMkLst>
        </pc:cxnChg>
        <pc:cxnChg chg="add mod">
          <ac:chgData name="Seloula Doria" userId="700db2b6-08c6-462a-85e8-8d69b235b618" providerId="ADAL" clId="{F7BBA58A-99B9-4D46-A274-8DAFB041FE2D}" dt="2024-04-23T15:33:27.138" v="369" actId="14100"/>
          <ac:cxnSpMkLst>
            <pc:docMk/>
            <pc:sldMk cId="3373999188" sldId="316"/>
            <ac:cxnSpMk id="25" creationId="{F2D3FA02-8AE8-B31F-6FE8-8CA0103AD218}"/>
          </ac:cxnSpMkLst>
        </pc:cxnChg>
        <pc:cxnChg chg="add mod">
          <ac:chgData name="Seloula Doria" userId="700db2b6-08c6-462a-85e8-8d69b235b618" providerId="ADAL" clId="{F7BBA58A-99B9-4D46-A274-8DAFB041FE2D}" dt="2024-04-23T15:36:23.759" v="428" actId="1582"/>
          <ac:cxnSpMkLst>
            <pc:docMk/>
            <pc:sldMk cId="3373999188" sldId="316"/>
            <ac:cxnSpMk id="40" creationId="{EF5C6C9E-D005-40DA-9EE1-A1876C0DE0F8}"/>
          </ac:cxnSpMkLst>
        </pc:cxnChg>
        <pc:cxnChg chg="add mod">
          <ac:chgData name="Seloula Doria" userId="700db2b6-08c6-462a-85e8-8d69b235b618" providerId="ADAL" clId="{F7BBA58A-99B9-4D46-A274-8DAFB041FE2D}" dt="2024-04-23T15:36:23.759" v="428" actId="1582"/>
          <ac:cxnSpMkLst>
            <pc:docMk/>
            <pc:sldMk cId="3373999188" sldId="316"/>
            <ac:cxnSpMk id="43" creationId="{6DB41A90-9230-1F31-FB56-817B5548DCEE}"/>
          </ac:cxnSpMkLst>
        </pc:cxnChg>
        <pc:cxnChg chg="add mod">
          <ac:chgData name="Seloula Doria" userId="700db2b6-08c6-462a-85e8-8d69b235b618" providerId="ADAL" clId="{F7BBA58A-99B9-4D46-A274-8DAFB041FE2D}" dt="2024-04-23T15:36:23.759" v="428" actId="1582"/>
          <ac:cxnSpMkLst>
            <pc:docMk/>
            <pc:sldMk cId="3373999188" sldId="316"/>
            <ac:cxnSpMk id="45" creationId="{278423C2-A811-AC20-F816-9AC15F4B7109}"/>
          </ac:cxnSpMkLst>
        </pc:cxnChg>
        <pc:cxnChg chg="add mod">
          <ac:chgData name="Seloula Doria" userId="700db2b6-08c6-462a-85e8-8d69b235b618" providerId="ADAL" clId="{F7BBA58A-99B9-4D46-A274-8DAFB041FE2D}" dt="2024-04-23T15:36:23.759" v="428" actId="1582"/>
          <ac:cxnSpMkLst>
            <pc:docMk/>
            <pc:sldMk cId="3373999188" sldId="316"/>
            <ac:cxnSpMk id="47" creationId="{4CFE0FB6-1F9B-31D9-8496-DF7BFAB50180}"/>
          </ac:cxnSpMkLst>
        </pc:cxnChg>
        <pc:cxnChg chg="add mod">
          <ac:chgData name="Seloula Doria" userId="700db2b6-08c6-462a-85e8-8d69b235b618" providerId="ADAL" clId="{F7BBA58A-99B9-4D46-A274-8DAFB041FE2D}" dt="2024-04-23T15:36:23.759" v="428" actId="1582"/>
          <ac:cxnSpMkLst>
            <pc:docMk/>
            <pc:sldMk cId="3373999188" sldId="316"/>
            <ac:cxnSpMk id="49" creationId="{C502379A-DBA2-4055-DEAC-1D82E752E348}"/>
          </ac:cxnSpMkLst>
        </pc:cxnChg>
      </pc:sldChg>
      <pc:sldChg chg="addSp modSp">
        <pc:chgData name="Seloula Doria" userId="700db2b6-08c6-462a-85e8-8d69b235b618" providerId="ADAL" clId="{F7BBA58A-99B9-4D46-A274-8DAFB041FE2D}" dt="2024-04-26T08:01:27.714" v="451"/>
        <pc:sldMkLst>
          <pc:docMk/>
          <pc:sldMk cId="343091626" sldId="317"/>
        </pc:sldMkLst>
        <pc:picChg chg="add mod">
          <ac:chgData name="Seloula Doria" userId="700db2b6-08c6-462a-85e8-8d69b235b618" providerId="ADAL" clId="{F7BBA58A-99B9-4D46-A274-8DAFB041FE2D}" dt="2024-04-26T08:01:27.714" v="451"/>
          <ac:picMkLst>
            <pc:docMk/>
            <pc:sldMk cId="343091626" sldId="317"/>
            <ac:picMk id="7" creationId="{E56501CE-9AB0-3E09-5968-68F333AB2087}"/>
          </ac:picMkLst>
        </pc:picChg>
      </pc:sldChg>
      <pc:sldChg chg="addSp modSp">
        <pc:chgData name="Seloula Doria" userId="700db2b6-08c6-462a-85e8-8d69b235b618" providerId="ADAL" clId="{F7BBA58A-99B9-4D46-A274-8DAFB041FE2D}" dt="2024-04-26T08:01:09.900" v="439"/>
        <pc:sldMkLst>
          <pc:docMk/>
          <pc:sldMk cId="2567869656" sldId="318"/>
        </pc:sldMkLst>
        <pc:picChg chg="add mod">
          <ac:chgData name="Seloula Doria" userId="700db2b6-08c6-462a-85e8-8d69b235b618" providerId="ADAL" clId="{F7BBA58A-99B9-4D46-A274-8DAFB041FE2D}" dt="2024-04-26T08:01:09.900" v="439"/>
          <ac:picMkLst>
            <pc:docMk/>
            <pc:sldMk cId="2567869656" sldId="318"/>
            <ac:picMk id="7" creationId="{9872B83C-BFE9-59B9-0525-9ACD3FB82BD8}"/>
          </ac:picMkLst>
        </pc:picChg>
      </pc:sldChg>
      <pc:sldChg chg="addSp modSp">
        <pc:chgData name="Seloula Doria" userId="700db2b6-08c6-462a-85e8-8d69b235b618" providerId="ADAL" clId="{F7BBA58A-99B9-4D46-A274-8DAFB041FE2D}" dt="2024-04-26T08:02:23.012" v="472"/>
        <pc:sldMkLst>
          <pc:docMk/>
          <pc:sldMk cId="2377885146" sldId="319"/>
        </pc:sldMkLst>
        <pc:picChg chg="add mod">
          <ac:chgData name="Seloula Doria" userId="700db2b6-08c6-462a-85e8-8d69b235b618" providerId="ADAL" clId="{F7BBA58A-99B9-4D46-A274-8DAFB041FE2D}" dt="2024-04-26T08:02:23.012" v="472"/>
          <ac:picMkLst>
            <pc:docMk/>
            <pc:sldMk cId="2377885146" sldId="319"/>
            <ac:picMk id="7" creationId="{39D12DDB-62F0-9982-90DC-9F2ACE4E4641}"/>
          </ac:picMkLst>
        </pc:picChg>
      </pc:sldChg>
      <pc:sldChg chg="addSp modSp">
        <pc:chgData name="Seloula Doria" userId="700db2b6-08c6-462a-85e8-8d69b235b618" providerId="ADAL" clId="{F7BBA58A-99B9-4D46-A274-8DAFB041FE2D}" dt="2024-04-26T08:02:19.847" v="470"/>
        <pc:sldMkLst>
          <pc:docMk/>
          <pc:sldMk cId="4018853975" sldId="320"/>
        </pc:sldMkLst>
        <pc:picChg chg="add mod">
          <ac:chgData name="Seloula Doria" userId="700db2b6-08c6-462a-85e8-8d69b235b618" providerId="ADAL" clId="{F7BBA58A-99B9-4D46-A274-8DAFB041FE2D}" dt="2024-04-26T08:02:19.847" v="470"/>
          <ac:picMkLst>
            <pc:docMk/>
            <pc:sldMk cId="4018853975" sldId="320"/>
            <ac:picMk id="7" creationId="{040B4F97-D65A-B685-8F58-67C1C6DA9930}"/>
          </ac:picMkLst>
        </pc:picChg>
      </pc:sldChg>
      <pc:sldChg chg="addSp modSp">
        <pc:chgData name="Seloula Doria" userId="700db2b6-08c6-462a-85e8-8d69b235b618" providerId="ADAL" clId="{F7BBA58A-99B9-4D46-A274-8DAFB041FE2D}" dt="2024-04-26T08:03:01.843" v="485"/>
        <pc:sldMkLst>
          <pc:docMk/>
          <pc:sldMk cId="3611426144" sldId="2145706408"/>
        </pc:sldMkLst>
        <pc:picChg chg="add mod">
          <ac:chgData name="Seloula Doria" userId="700db2b6-08c6-462a-85e8-8d69b235b618" providerId="ADAL" clId="{F7BBA58A-99B9-4D46-A274-8DAFB041FE2D}" dt="2024-04-26T08:03:01.843" v="485"/>
          <ac:picMkLst>
            <pc:docMk/>
            <pc:sldMk cId="3611426144" sldId="2145706408"/>
            <ac:picMk id="3" creationId="{86DAE6ED-89BE-E922-964E-715452A76C93}"/>
          </ac:picMkLst>
        </pc:picChg>
      </pc:sldChg>
      <pc:sldChg chg="addSp modSp">
        <pc:chgData name="Seloula Doria" userId="700db2b6-08c6-462a-85e8-8d69b235b618" providerId="ADAL" clId="{F7BBA58A-99B9-4D46-A274-8DAFB041FE2D}" dt="2024-04-26T08:03:03.858" v="486"/>
        <pc:sldMkLst>
          <pc:docMk/>
          <pc:sldMk cId="1325615910" sldId="2145706409"/>
        </pc:sldMkLst>
        <pc:picChg chg="add mod">
          <ac:chgData name="Seloula Doria" userId="700db2b6-08c6-462a-85e8-8d69b235b618" providerId="ADAL" clId="{F7BBA58A-99B9-4D46-A274-8DAFB041FE2D}" dt="2024-04-26T08:03:03.858" v="486"/>
          <ac:picMkLst>
            <pc:docMk/>
            <pc:sldMk cId="1325615910" sldId="2145706409"/>
            <ac:picMk id="2" creationId="{5A56A39F-26D6-3017-85DD-36475BE3EB2E}"/>
          </ac:picMkLst>
        </pc:picChg>
      </pc:sldChg>
      <pc:sldChg chg="addSp modSp">
        <pc:chgData name="Seloula Doria" userId="700db2b6-08c6-462a-85e8-8d69b235b618" providerId="ADAL" clId="{F7BBA58A-99B9-4D46-A274-8DAFB041FE2D}" dt="2024-04-26T08:03:05.679" v="487"/>
        <pc:sldMkLst>
          <pc:docMk/>
          <pc:sldMk cId="3204030970" sldId="2145706410"/>
        </pc:sldMkLst>
        <pc:picChg chg="add mod">
          <ac:chgData name="Seloula Doria" userId="700db2b6-08c6-462a-85e8-8d69b235b618" providerId="ADAL" clId="{F7BBA58A-99B9-4D46-A274-8DAFB041FE2D}" dt="2024-04-26T08:03:05.679" v="487"/>
          <ac:picMkLst>
            <pc:docMk/>
            <pc:sldMk cId="3204030970" sldId="2145706410"/>
            <ac:picMk id="2" creationId="{8665CD9E-716F-F063-0B88-886D5F8A9F98}"/>
          </ac:picMkLst>
        </pc:picChg>
      </pc:sldChg>
    </pc:docChg>
  </pc:docChgLst>
  <pc:docChgLst>
    <pc:chgData name="Ducrot Françoise" userId="S::francoise.ducrot@sstrn.fr::3484825b-7038-4738-8025-7812ee8f4976" providerId="AD" clId="Web-{9F20869E-2818-4348-ADE7-16B61199C9B1}"/>
    <pc:docChg chg="modSld">
      <pc:chgData name="Ducrot Françoise" userId="S::francoise.ducrot@sstrn.fr::3484825b-7038-4738-8025-7812ee8f4976" providerId="AD" clId="Web-{9F20869E-2818-4348-ADE7-16B61199C9B1}" dt="2024-04-19T11:50:30.599" v="166" actId="20577"/>
      <pc:docMkLst>
        <pc:docMk/>
      </pc:docMkLst>
      <pc:sldChg chg="modSp">
        <pc:chgData name="Ducrot Françoise" userId="S::francoise.ducrot@sstrn.fr::3484825b-7038-4738-8025-7812ee8f4976" providerId="AD" clId="Web-{9F20869E-2818-4348-ADE7-16B61199C9B1}" dt="2024-04-19T11:44:23.375" v="111" actId="20577"/>
        <pc:sldMkLst>
          <pc:docMk/>
          <pc:sldMk cId="1118622682" sldId="257"/>
        </pc:sldMkLst>
        <pc:spChg chg="mod">
          <ac:chgData name="Ducrot Françoise" userId="S::francoise.ducrot@sstrn.fr::3484825b-7038-4738-8025-7812ee8f4976" providerId="AD" clId="Web-{9F20869E-2818-4348-ADE7-16B61199C9B1}" dt="2024-04-19T11:40:18.169" v="12" actId="20577"/>
          <ac:spMkLst>
            <pc:docMk/>
            <pc:sldMk cId="1118622682" sldId="257"/>
            <ac:spMk id="7" creationId="{ECAE62AE-3742-25D1-0B37-29927C2EA386}"/>
          </ac:spMkLst>
        </pc:spChg>
        <pc:spChg chg="mod">
          <ac:chgData name="Ducrot Françoise" userId="S::francoise.ducrot@sstrn.fr::3484825b-7038-4738-8025-7812ee8f4976" providerId="AD" clId="Web-{9F20869E-2818-4348-ADE7-16B61199C9B1}" dt="2024-04-19T11:44:23.375" v="111" actId="20577"/>
          <ac:spMkLst>
            <pc:docMk/>
            <pc:sldMk cId="1118622682" sldId="257"/>
            <ac:spMk id="13" creationId="{7A8C38D6-549F-DD1A-19BD-B5179577CFCF}"/>
          </ac:spMkLst>
        </pc:spChg>
        <pc:picChg chg="mod">
          <ac:chgData name="Ducrot Françoise" userId="S::francoise.ducrot@sstrn.fr::3484825b-7038-4738-8025-7812ee8f4976" providerId="AD" clId="Web-{9F20869E-2818-4348-ADE7-16B61199C9B1}" dt="2024-04-19T11:42:59.655" v="86" actId="14100"/>
          <ac:picMkLst>
            <pc:docMk/>
            <pc:sldMk cId="1118622682" sldId="257"/>
            <ac:picMk id="12" creationId="{B1A1922D-B4B2-4F86-99FC-F305B854B05C}"/>
          </ac:picMkLst>
        </pc:picChg>
      </pc:sldChg>
      <pc:sldChg chg="modSp">
        <pc:chgData name="Ducrot Françoise" userId="S::francoise.ducrot@sstrn.fr::3484825b-7038-4738-8025-7812ee8f4976" providerId="AD" clId="Web-{9F20869E-2818-4348-ADE7-16B61199C9B1}" dt="2024-04-19T11:50:30.599" v="166" actId="20577"/>
        <pc:sldMkLst>
          <pc:docMk/>
          <pc:sldMk cId="1878102076" sldId="269"/>
        </pc:sldMkLst>
        <pc:spChg chg="mod">
          <ac:chgData name="Ducrot Françoise" userId="S::francoise.ducrot@sstrn.fr::3484825b-7038-4738-8025-7812ee8f4976" providerId="AD" clId="Web-{9F20869E-2818-4348-ADE7-16B61199C9B1}" dt="2024-04-19T11:50:30.599" v="166" actId="20577"/>
          <ac:spMkLst>
            <pc:docMk/>
            <pc:sldMk cId="1878102076" sldId="269"/>
            <ac:spMk id="2" creationId="{1E51163D-79A6-51E6-67B5-98841F9B7657}"/>
          </ac:spMkLst>
        </pc:spChg>
      </pc:sldChg>
    </pc:docChg>
  </pc:docChgLst>
  <pc:docChgLst>
    <pc:chgData name="Ducrot Françoise" userId="S::francoise.ducrot@sstrn.fr::3484825b-7038-4738-8025-7812ee8f4976" providerId="AD" clId="Web-{235B0232-1116-481E-B15C-6C27585D82C8}"/>
    <pc:docChg chg="delSld modSld sldOrd">
      <pc:chgData name="Ducrot Françoise" userId="S::francoise.ducrot@sstrn.fr::3484825b-7038-4738-8025-7812ee8f4976" providerId="AD" clId="Web-{235B0232-1116-481E-B15C-6C27585D82C8}" dt="2024-04-24T10:43:22.362" v="687" actId="14100"/>
      <pc:docMkLst>
        <pc:docMk/>
      </pc:docMkLst>
      <pc:sldChg chg="del">
        <pc:chgData name="Ducrot Françoise" userId="S::francoise.ducrot@sstrn.fr::3484825b-7038-4738-8025-7812ee8f4976" providerId="AD" clId="Web-{235B0232-1116-481E-B15C-6C27585D82C8}" dt="2024-04-24T10:33:59.654" v="625"/>
        <pc:sldMkLst>
          <pc:docMk/>
          <pc:sldMk cId="2067583532" sldId="265"/>
        </pc:sldMkLst>
      </pc:sldChg>
      <pc:sldChg chg="modSp">
        <pc:chgData name="Ducrot Françoise" userId="S::francoise.ducrot@sstrn.fr::3484825b-7038-4738-8025-7812ee8f4976" providerId="AD" clId="Web-{235B0232-1116-481E-B15C-6C27585D82C8}" dt="2024-04-24T10:33:44.435" v="623" actId="20577"/>
        <pc:sldMkLst>
          <pc:docMk/>
          <pc:sldMk cId="1458760687" sldId="266"/>
        </pc:sldMkLst>
        <pc:spChg chg="mod">
          <ac:chgData name="Ducrot Françoise" userId="S::francoise.ducrot@sstrn.fr::3484825b-7038-4738-8025-7812ee8f4976" providerId="AD" clId="Web-{235B0232-1116-481E-B15C-6C27585D82C8}" dt="2024-04-24T10:33:44.435" v="623" actId="20577"/>
          <ac:spMkLst>
            <pc:docMk/>
            <pc:sldMk cId="1458760687" sldId="266"/>
            <ac:spMk id="3" creationId="{E2809A3C-3009-DEC1-42AD-986DCB67E382}"/>
          </ac:spMkLst>
        </pc:spChg>
        <pc:spChg chg="mod">
          <ac:chgData name="Ducrot Françoise" userId="S::francoise.ducrot@sstrn.fr::3484825b-7038-4738-8025-7812ee8f4976" providerId="AD" clId="Web-{235B0232-1116-481E-B15C-6C27585D82C8}" dt="2024-04-24T10:32:47.245" v="609" actId="14100"/>
          <ac:spMkLst>
            <pc:docMk/>
            <pc:sldMk cId="1458760687" sldId="266"/>
            <ac:spMk id="7" creationId="{B614FA97-256A-CF41-9D1A-5120262E4195}"/>
          </ac:spMkLst>
        </pc:spChg>
        <pc:grpChg chg="mod">
          <ac:chgData name="Ducrot Françoise" userId="S::francoise.ducrot@sstrn.fr::3484825b-7038-4738-8025-7812ee8f4976" providerId="AD" clId="Web-{235B0232-1116-481E-B15C-6C27585D82C8}" dt="2024-04-24T10:32:28.198" v="607" actId="14100"/>
          <ac:grpSpMkLst>
            <pc:docMk/>
            <pc:sldMk cId="1458760687" sldId="266"/>
            <ac:grpSpMk id="8" creationId="{6F2461D7-01BC-CB53-3055-4E7E979A8714}"/>
          </ac:grpSpMkLst>
        </pc:grpChg>
      </pc:sldChg>
      <pc:sldChg chg="delSp modSp">
        <pc:chgData name="Ducrot Françoise" userId="S::francoise.ducrot@sstrn.fr::3484825b-7038-4738-8025-7812ee8f4976" providerId="AD" clId="Web-{235B0232-1116-481E-B15C-6C27585D82C8}" dt="2024-04-24T10:43:22.362" v="687" actId="14100"/>
        <pc:sldMkLst>
          <pc:docMk/>
          <pc:sldMk cId="887115072" sldId="267"/>
        </pc:sldMkLst>
        <pc:spChg chg="mod">
          <ac:chgData name="Ducrot Françoise" userId="S::francoise.ducrot@sstrn.fr::3484825b-7038-4738-8025-7812ee8f4976" providerId="AD" clId="Web-{235B0232-1116-481E-B15C-6C27585D82C8}" dt="2024-04-24T10:43:06.517" v="685"/>
          <ac:spMkLst>
            <pc:docMk/>
            <pc:sldMk cId="887115072" sldId="267"/>
            <ac:spMk id="7" creationId="{F9552D1E-2589-BFE1-E94A-06F43C2FABA5}"/>
          </ac:spMkLst>
        </pc:spChg>
        <pc:spChg chg="mod">
          <ac:chgData name="Ducrot Françoise" userId="S::francoise.ducrot@sstrn.fr::3484825b-7038-4738-8025-7812ee8f4976" providerId="AD" clId="Web-{235B0232-1116-481E-B15C-6C27585D82C8}" dt="2024-04-24T10:34:49.265" v="646" actId="20577"/>
          <ac:spMkLst>
            <pc:docMk/>
            <pc:sldMk cId="887115072" sldId="267"/>
            <ac:spMk id="8" creationId="{14906122-A894-4DB9-AE07-FD939F2FA3B2}"/>
          </ac:spMkLst>
        </pc:spChg>
        <pc:spChg chg="mod">
          <ac:chgData name="Ducrot Françoise" userId="S::francoise.ducrot@sstrn.fr::3484825b-7038-4738-8025-7812ee8f4976" providerId="AD" clId="Web-{235B0232-1116-481E-B15C-6C27585D82C8}" dt="2024-04-24T10:37:09.426" v="663" actId="20577"/>
          <ac:spMkLst>
            <pc:docMk/>
            <pc:sldMk cId="887115072" sldId="267"/>
            <ac:spMk id="10" creationId="{BE8616F8-F03A-749B-1083-FC2E4C3DB856}"/>
          </ac:spMkLst>
        </pc:spChg>
        <pc:spChg chg="del">
          <ac:chgData name="Ducrot Françoise" userId="S::francoise.ducrot@sstrn.fr::3484825b-7038-4738-8025-7812ee8f4976" providerId="AD" clId="Web-{235B0232-1116-481E-B15C-6C27585D82C8}" dt="2024-04-24T10:34:52.109" v="647"/>
          <ac:spMkLst>
            <pc:docMk/>
            <pc:sldMk cId="887115072" sldId="267"/>
            <ac:spMk id="11" creationId="{55432674-5BD9-F1D9-F1C2-622D4A3BE05C}"/>
          </ac:spMkLst>
        </pc:spChg>
        <pc:picChg chg="mod">
          <ac:chgData name="Ducrot Françoise" userId="S::francoise.ducrot@sstrn.fr::3484825b-7038-4738-8025-7812ee8f4976" providerId="AD" clId="Web-{235B0232-1116-481E-B15C-6C27585D82C8}" dt="2024-04-24T10:43:22.362" v="687" actId="14100"/>
          <ac:picMkLst>
            <pc:docMk/>
            <pc:sldMk cId="887115072" sldId="267"/>
            <ac:picMk id="9" creationId="{CCB80FCA-C314-5AD1-F0F3-BDFE17C128DA}"/>
          </ac:picMkLst>
        </pc:picChg>
      </pc:sldChg>
      <pc:sldChg chg="del">
        <pc:chgData name="Ducrot Françoise" userId="S::francoise.ducrot@sstrn.fr::3484825b-7038-4738-8025-7812ee8f4976" providerId="AD" clId="Web-{235B0232-1116-481E-B15C-6C27585D82C8}" dt="2024-04-24T10:33:51.107" v="624"/>
        <pc:sldMkLst>
          <pc:docMk/>
          <pc:sldMk cId="2353032324" sldId="274"/>
        </pc:sldMkLst>
      </pc:sldChg>
      <pc:sldChg chg="modSp">
        <pc:chgData name="Ducrot Françoise" userId="S::francoise.ducrot@sstrn.fr::3484825b-7038-4738-8025-7812ee8f4976" providerId="AD" clId="Web-{235B0232-1116-481E-B15C-6C27585D82C8}" dt="2024-04-24T10:14:17.408" v="177" actId="14100"/>
        <pc:sldMkLst>
          <pc:docMk/>
          <pc:sldMk cId="2192167205" sldId="278"/>
        </pc:sldMkLst>
        <pc:spChg chg="mod">
          <ac:chgData name="Ducrot Françoise" userId="S::francoise.ducrot@sstrn.fr::3484825b-7038-4738-8025-7812ee8f4976" providerId="AD" clId="Web-{235B0232-1116-481E-B15C-6C27585D82C8}" dt="2024-04-24T10:13:55.235" v="172" actId="1076"/>
          <ac:spMkLst>
            <pc:docMk/>
            <pc:sldMk cId="2192167205" sldId="278"/>
            <ac:spMk id="20" creationId="{2C9FBF57-D163-7E00-93E4-85CF96729B6B}"/>
          </ac:spMkLst>
        </pc:spChg>
        <pc:picChg chg="mod">
          <ac:chgData name="Ducrot Françoise" userId="S::francoise.ducrot@sstrn.fr::3484825b-7038-4738-8025-7812ee8f4976" providerId="AD" clId="Web-{235B0232-1116-481E-B15C-6C27585D82C8}" dt="2024-04-24T10:14:17.408" v="177" actId="14100"/>
          <ac:picMkLst>
            <pc:docMk/>
            <pc:sldMk cId="2192167205" sldId="278"/>
            <ac:picMk id="10" creationId="{C1D9FE9D-C2A5-E49F-25FB-1E2B40F4A6AA}"/>
          </ac:picMkLst>
        </pc:picChg>
        <pc:picChg chg="mod">
          <ac:chgData name="Ducrot Françoise" userId="S::francoise.ducrot@sstrn.fr::3484825b-7038-4738-8025-7812ee8f4976" providerId="AD" clId="Web-{235B0232-1116-481E-B15C-6C27585D82C8}" dt="2024-04-24T10:13:28.297" v="169" actId="1076"/>
          <ac:picMkLst>
            <pc:docMk/>
            <pc:sldMk cId="2192167205" sldId="278"/>
            <ac:picMk id="14" creationId="{60923AC9-5F51-2845-2096-0438E96B0575}"/>
          </ac:picMkLst>
        </pc:picChg>
      </pc:sldChg>
      <pc:sldChg chg="modSp">
        <pc:chgData name="Ducrot Françoise" userId="S::francoise.ducrot@sstrn.fr::3484825b-7038-4738-8025-7812ee8f4976" providerId="AD" clId="Web-{235B0232-1116-481E-B15C-6C27585D82C8}" dt="2024-04-24T09:56:03.476" v="0" actId="20577"/>
        <pc:sldMkLst>
          <pc:docMk/>
          <pc:sldMk cId="25560450" sldId="279"/>
        </pc:sldMkLst>
        <pc:spChg chg="mod">
          <ac:chgData name="Ducrot Françoise" userId="S::francoise.ducrot@sstrn.fr::3484825b-7038-4738-8025-7812ee8f4976" providerId="AD" clId="Web-{235B0232-1116-481E-B15C-6C27585D82C8}" dt="2024-04-24T09:56:03.476" v="0" actId="20577"/>
          <ac:spMkLst>
            <pc:docMk/>
            <pc:sldMk cId="25560450" sldId="279"/>
            <ac:spMk id="3" creationId="{1E615132-B3F5-13EC-5322-FDA0AC4CD9D9}"/>
          </ac:spMkLst>
        </pc:spChg>
      </pc:sldChg>
      <pc:sldChg chg="del">
        <pc:chgData name="Ducrot Françoise" userId="S::francoise.ducrot@sstrn.fr::3484825b-7038-4738-8025-7812ee8f4976" providerId="AD" clId="Web-{235B0232-1116-481E-B15C-6C27585D82C8}" dt="2024-04-24T10:14:29.189" v="178"/>
        <pc:sldMkLst>
          <pc:docMk/>
          <pc:sldMk cId="3262135474" sldId="298"/>
        </pc:sldMkLst>
      </pc:sldChg>
      <pc:sldChg chg="addSp delSp modSp ord">
        <pc:chgData name="Ducrot Françoise" userId="S::francoise.ducrot@sstrn.fr::3484825b-7038-4738-8025-7812ee8f4976" providerId="AD" clId="Web-{235B0232-1116-481E-B15C-6C27585D82C8}" dt="2024-04-24T10:31:42.258" v="554" actId="20577"/>
        <pc:sldMkLst>
          <pc:docMk/>
          <pc:sldMk cId="1880276391" sldId="315"/>
        </pc:sldMkLst>
        <pc:spChg chg="mod">
          <ac:chgData name="Ducrot Françoise" userId="S::francoise.ducrot@sstrn.fr::3484825b-7038-4738-8025-7812ee8f4976" providerId="AD" clId="Web-{235B0232-1116-481E-B15C-6C27585D82C8}" dt="2024-04-24T10:31:42.258" v="554" actId="20577"/>
          <ac:spMkLst>
            <pc:docMk/>
            <pc:sldMk cId="1880276391" sldId="315"/>
            <ac:spMk id="2" creationId="{F47A4EEB-EE10-8EC6-EFD8-82C6359670A6}"/>
          </ac:spMkLst>
        </pc:spChg>
        <pc:spChg chg="mod">
          <ac:chgData name="Ducrot Françoise" userId="S::francoise.ducrot@sstrn.fr::3484825b-7038-4738-8025-7812ee8f4976" providerId="AD" clId="Web-{235B0232-1116-481E-B15C-6C27585D82C8}" dt="2024-04-24T10:22:40.379" v="312"/>
          <ac:spMkLst>
            <pc:docMk/>
            <pc:sldMk cId="1880276391" sldId="315"/>
            <ac:spMk id="3" creationId="{B4B5E8FB-087F-E4BE-E84A-3DA3E88AB6B4}"/>
          </ac:spMkLst>
        </pc:spChg>
        <pc:spChg chg="add mod">
          <ac:chgData name="Ducrot Françoise" userId="S::francoise.ducrot@sstrn.fr::3484825b-7038-4738-8025-7812ee8f4976" providerId="AD" clId="Web-{235B0232-1116-481E-B15C-6C27585D82C8}" dt="2024-04-24T10:25:09.572" v="388" actId="20577"/>
          <ac:spMkLst>
            <pc:docMk/>
            <pc:sldMk cId="1880276391" sldId="315"/>
            <ac:spMk id="7" creationId="{500C0212-75A9-6B2F-B918-513C83783E63}"/>
          </ac:spMkLst>
        </pc:spChg>
        <pc:spChg chg="mod">
          <ac:chgData name="Ducrot Françoise" userId="S::francoise.ducrot@sstrn.fr::3484825b-7038-4738-8025-7812ee8f4976" providerId="AD" clId="Web-{235B0232-1116-481E-B15C-6C27585D82C8}" dt="2024-04-24T10:22:59.005" v="324" actId="20577"/>
          <ac:spMkLst>
            <pc:docMk/>
            <pc:sldMk cId="1880276391" sldId="315"/>
            <ac:spMk id="8" creationId="{E6D1D963-3224-ED85-1391-BF8BD5199BB0}"/>
          </ac:spMkLst>
        </pc:spChg>
        <pc:spChg chg="mod">
          <ac:chgData name="Ducrot Françoise" userId="S::francoise.ducrot@sstrn.fr::3484825b-7038-4738-8025-7812ee8f4976" providerId="AD" clId="Web-{235B0232-1116-481E-B15C-6C27585D82C8}" dt="2024-04-24T10:16:06.896" v="257" actId="20577"/>
          <ac:spMkLst>
            <pc:docMk/>
            <pc:sldMk cId="1880276391" sldId="315"/>
            <ac:spMk id="9" creationId="{6269A955-B7AF-8048-769E-AF9EE99BD4CD}"/>
          </ac:spMkLst>
        </pc:spChg>
        <pc:spChg chg="mod">
          <ac:chgData name="Ducrot Françoise" userId="S::francoise.ducrot@sstrn.fr::3484825b-7038-4738-8025-7812ee8f4976" providerId="AD" clId="Web-{235B0232-1116-481E-B15C-6C27585D82C8}" dt="2024-04-24T10:25:48.058" v="425" actId="20577"/>
          <ac:spMkLst>
            <pc:docMk/>
            <pc:sldMk cId="1880276391" sldId="315"/>
            <ac:spMk id="10" creationId="{34BB0832-5A29-4CA0-508E-B840803AEAD5}"/>
          </ac:spMkLst>
        </pc:spChg>
        <pc:spChg chg="mod">
          <ac:chgData name="Ducrot Françoise" userId="S::francoise.ducrot@sstrn.fr::3484825b-7038-4738-8025-7812ee8f4976" providerId="AD" clId="Web-{235B0232-1116-481E-B15C-6C27585D82C8}" dt="2024-04-24T10:27:54.203" v="427" actId="20577"/>
          <ac:spMkLst>
            <pc:docMk/>
            <pc:sldMk cId="1880276391" sldId="315"/>
            <ac:spMk id="12" creationId="{B8AD0D94-ABB9-EDC7-F858-21E3CA744EA5}"/>
          </ac:spMkLst>
        </pc:spChg>
        <pc:spChg chg="mod">
          <ac:chgData name="Ducrot Françoise" userId="S::francoise.ducrot@sstrn.fr::3484825b-7038-4738-8025-7812ee8f4976" providerId="AD" clId="Web-{235B0232-1116-481E-B15C-6C27585D82C8}" dt="2024-04-24T10:31:11.382" v="551" actId="20577"/>
          <ac:spMkLst>
            <pc:docMk/>
            <pc:sldMk cId="1880276391" sldId="315"/>
            <ac:spMk id="14" creationId="{F746F3D0-9E6E-1B5C-B6FB-5B5C9FAC1A77}"/>
          </ac:spMkLst>
        </pc:spChg>
        <pc:spChg chg="add">
          <ac:chgData name="Ducrot Françoise" userId="S::francoise.ducrot@sstrn.fr::3484825b-7038-4738-8025-7812ee8f4976" providerId="AD" clId="Web-{235B0232-1116-481E-B15C-6C27585D82C8}" dt="2024-04-24T10:22:21.848" v="306"/>
          <ac:spMkLst>
            <pc:docMk/>
            <pc:sldMk cId="1880276391" sldId="315"/>
            <ac:spMk id="17" creationId="{B4B5E8FB-087F-E4BE-E84A-3DA3E88AB6B4}"/>
          </ac:spMkLst>
        </pc:spChg>
        <pc:spChg chg="del">
          <ac:chgData name="Ducrot Françoise" userId="S::francoise.ducrot@sstrn.fr::3484825b-7038-4738-8025-7812ee8f4976" providerId="AD" clId="Web-{235B0232-1116-481E-B15C-6C27585D82C8}" dt="2024-04-24T10:22:23.613" v="307"/>
          <ac:spMkLst>
            <pc:docMk/>
            <pc:sldMk cId="1880276391" sldId="315"/>
            <ac:spMk id="17" creationId="{ED760BBE-FBD6-516D-774D-548FAE7EECCA}"/>
          </ac:spMkLst>
        </pc:spChg>
        <pc:spChg chg="mod">
          <ac:chgData name="Ducrot Françoise" userId="S::francoise.ducrot@sstrn.fr::3484825b-7038-4738-8025-7812ee8f4976" providerId="AD" clId="Web-{235B0232-1116-481E-B15C-6C27585D82C8}" dt="2024-04-24T10:29:28.910" v="492" actId="20577"/>
          <ac:spMkLst>
            <pc:docMk/>
            <pc:sldMk cId="1880276391" sldId="315"/>
            <ac:spMk id="19" creationId="{E71459A1-92DA-9AEF-61C7-98AD2166FAFE}"/>
          </ac:spMkLst>
        </pc:spChg>
      </pc:sldChg>
      <pc:sldChg chg="modSp">
        <pc:chgData name="Ducrot Françoise" userId="S::francoise.ducrot@sstrn.fr::3484825b-7038-4738-8025-7812ee8f4976" providerId="AD" clId="Web-{235B0232-1116-481E-B15C-6C27585D82C8}" dt="2024-04-24T10:00:00.344" v="24" actId="20577"/>
        <pc:sldMkLst>
          <pc:docMk/>
          <pc:sldMk cId="4018853975" sldId="320"/>
        </pc:sldMkLst>
        <pc:spChg chg="mod">
          <ac:chgData name="Ducrot Françoise" userId="S::francoise.ducrot@sstrn.fr::3484825b-7038-4738-8025-7812ee8f4976" providerId="AD" clId="Web-{235B0232-1116-481E-B15C-6C27585D82C8}" dt="2024-04-24T10:00:00.344" v="24" actId="20577"/>
          <ac:spMkLst>
            <pc:docMk/>
            <pc:sldMk cId="4018853975" sldId="320"/>
            <ac:spMk id="3" creationId="{25A6ECB8-6D40-E945-5296-84EF97AD53DB}"/>
          </ac:spMkLst>
        </pc:spChg>
      </pc:sldChg>
      <pc:sldChg chg="modSp">
        <pc:chgData name="Ducrot Françoise" userId="S::francoise.ducrot@sstrn.fr::3484825b-7038-4738-8025-7812ee8f4976" providerId="AD" clId="Web-{235B0232-1116-481E-B15C-6C27585D82C8}" dt="2024-04-24T10:09:55.648" v="120" actId="20577"/>
        <pc:sldMkLst>
          <pc:docMk/>
          <pc:sldMk cId="2689330403" sldId="334"/>
        </pc:sldMkLst>
        <pc:spChg chg="mod">
          <ac:chgData name="Ducrot Françoise" userId="S::francoise.ducrot@sstrn.fr::3484825b-7038-4738-8025-7812ee8f4976" providerId="AD" clId="Web-{235B0232-1116-481E-B15C-6C27585D82C8}" dt="2024-04-24T10:06:56.001" v="58" actId="20577"/>
          <ac:spMkLst>
            <pc:docMk/>
            <pc:sldMk cId="2689330403" sldId="334"/>
            <ac:spMk id="17" creationId="{40320887-4F8F-4481-8F96-C0C65BF3886E}"/>
          </ac:spMkLst>
        </pc:spChg>
        <pc:spChg chg="mod">
          <ac:chgData name="Ducrot Françoise" userId="S::francoise.ducrot@sstrn.fr::3484825b-7038-4738-8025-7812ee8f4976" providerId="AD" clId="Web-{235B0232-1116-481E-B15C-6C27585D82C8}" dt="2024-04-24T10:09:55.648" v="120" actId="20577"/>
          <ac:spMkLst>
            <pc:docMk/>
            <pc:sldMk cId="2689330403" sldId="334"/>
            <ac:spMk id="19" creationId="{62012CF6-B686-4B7D-AC7D-0330C43A05CC}"/>
          </ac:spMkLst>
        </pc:spChg>
      </pc:sldChg>
      <pc:sldChg chg="modSp ord">
        <pc:chgData name="Ducrot Françoise" userId="S::francoise.ducrot@sstrn.fr::3484825b-7038-4738-8025-7812ee8f4976" providerId="AD" clId="Web-{235B0232-1116-481E-B15C-6C27585D82C8}" dt="2024-04-24T10:01:12.191" v="29" actId="14100"/>
        <pc:sldMkLst>
          <pc:docMk/>
          <pc:sldMk cId="3611426144" sldId="2145706408"/>
        </pc:sldMkLst>
        <pc:spChg chg="mod">
          <ac:chgData name="Ducrot Françoise" userId="S::francoise.ducrot@sstrn.fr::3484825b-7038-4738-8025-7812ee8f4976" providerId="AD" clId="Web-{235B0232-1116-481E-B15C-6C27585D82C8}" dt="2024-04-24T10:01:08.222" v="28" actId="20577"/>
          <ac:spMkLst>
            <pc:docMk/>
            <pc:sldMk cId="3611426144" sldId="2145706408"/>
            <ac:spMk id="2" creationId="{0A715FE2-16C4-5849-C97D-18E05C2DDD37}"/>
          </ac:spMkLst>
        </pc:spChg>
        <pc:picChg chg="mod">
          <ac:chgData name="Ducrot Françoise" userId="S::francoise.ducrot@sstrn.fr::3484825b-7038-4738-8025-7812ee8f4976" providerId="AD" clId="Web-{235B0232-1116-481E-B15C-6C27585D82C8}" dt="2024-04-24T10:01:12.191" v="29" actId="14100"/>
          <ac:picMkLst>
            <pc:docMk/>
            <pc:sldMk cId="3611426144" sldId="2145706408"/>
            <ac:picMk id="88" creationId="{6DDFDCCB-1B9C-C209-2C82-9269BB7B2874}"/>
          </ac:picMkLst>
        </pc:picChg>
      </pc:sldChg>
      <pc:sldChg chg="ord">
        <pc:chgData name="Ducrot Françoise" userId="S::francoise.ducrot@sstrn.fr::3484825b-7038-4738-8025-7812ee8f4976" providerId="AD" clId="Web-{235B0232-1116-481E-B15C-6C27585D82C8}" dt="2024-04-24T10:01:29.754" v="30"/>
        <pc:sldMkLst>
          <pc:docMk/>
          <pc:sldMk cId="1325615910" sldId="214570640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6EF3C9-7592-4EFA-B0EF-6CB3F6360051}" type="doc">
      <dgm:prSet loTypeId="urn:microsoft.com/office/officeart/2005/8/layout/pList2" loCatId="list" qsTypeId="urn:microsoft.com/office/officeart/2005/8/quickstyle/simple1" qsCatId="simple" csTypeId="urn:microsoft.com/office/officeart/2005/8/colors/colorful1" csCatId="colorful" phldr="1"/>
      <dgm:spPr/>
    </dgm:pt>
    <dgm:pt modelId="{07A8066B-C8CD-4DC4-B8C5-5B73E1822AEF}">
      <dgm:prSet phldrT="[Texte]"/>
      <dgm:spPr>
        <a:solidFill>
          <a:srgbClr val="0094D6"/>
        </a:solidFill>
        <a:ln>
          <a:noFill/>
        </a:ln>
      </dgm:spPr>
      <dgm:t>
        <a:bodyPr/>
        <a:lstStyle/>
        <a:p>
          <a:pPr algn="ctr"/>
          <a:r>
            <a:rPr lang="fr-FR" b="1"/>
            <a:t>Prévention primaire</a:t>
          </a:r>
        </a:p>
        <a:p>
          <a:pPr algn="ctr"/>
          <a:r>
            <a:rPr lang="fr-FR"/>
            <a:t>Approche par l’organisation</a:t>
          </a:r>
        </a:p>
        <a:p>
          <a:pPr algn="ctr"/>
          <a:r>
            <a:rPr lang="fr-FR" b="1"/>
            <a:t>__</a:t>
          </a:r>
        </a:p>
        <a:p>
          <a:pPr algn="ctr"/>
          <a:r>
            <a:rPr lang="fr-FR" b="1"/>
            <a:t>ÉVITER</a:t>
          </a:r>
        </a:p>
      </dgm:t>
    </dgm:pt>
    <dgm:pt modelId="{133797E8-6505-4730-9C88-5E7CCDBAEA3F}" type="parTrans" cxnId="{5145F500-AACD-4EEC-8449-3DAC9F3BE89F}">
      <dgm:prSet/>
      <dgm:spPr/>
      <dgm:t>
        <a:bodyPr/>
        <a:lstStyle/>
        <a:p>
          <a:endParaRPr lang="fr-FR"/>
        </a:p>
      </dgm:t>
    </dgm:pt>
    <dgm:pt modelId="{F9AA2C7B-8D2C-42C5-BA70-5F7288D73740}" type="sibTrans" cxnId="{5145F500-AACD-4EEC-8449-3DAC9F3BE89F}">
      <dgm:prSet/>
      <dgm:spPr/>
      <dgm:t>
        <a:bodyPr/>
        <a:lstStyle/>
        <a:p>
          <a:endParaRPr lang="fr-FR"/>
        </a:p>
      </dgm:t>
    </dgm:pt>
    <dgm:pt modelId="{F30697CE-D698-406A-8264-1E234A198D79}">
      <dgm:prSet phldrT="[Texte]"/>
      <dgm:spPr>
        <a:solidFill>
          <a:srgbClr val="0094D6"/>
        </a:solidFill>
        <a:ln>
          <a:noFill/>
        </a:ln>
      </dgm:spPr>
      <dgm:t>
        <a:bodyPr/>
        <a:lstStyle/>
        <a:p>
          <a:pPr algn="ctr"/>
          <a:r>
            <a:rPr lang="fr-FR" b="1"/>
            <a:t>Prévention secondaire</a:t>
          </a:r>
        </a:p>
        <a:p>
          <a:pPr algn="ctr"/>
          <a:r>
            <a:rPr lang="fr-FR"/>
            <a:t>Approche collective</a:t>
          </a:r>
          <a:br>
            <a:rPr lang="fr-FR"/>
          </a:br>
          <a:r>
            <a:rPr lang="fr-FR" b="1"/>
            <a:t>__</a:t>
          </a:r>
        </a:p>
        <a:p>
          <a:pPr algn="ctr"/>
          <a:r>
            <a:rPr lang="fr-FR" b="1"/>
            <a:t>CORRIGER</a:t>
          </a:r>
        </a:p>
      </dgm:t>
    </dgm:pt>
    <dgm:pt modelId="{184E965A-B627-46F5-A9D2-146776F81D0E}" type="parTrans" cxnId="{12794DC2-8F85-4D44-AF27-1AA7F1859A18}">
      <dgm:prSet/>
      <dgm:spPr/>
      <dgm:t>
        <a:bodyPr/>
        <a:lstStyle/>
        <a:p>
          <a:endParaRPr lang="fr-FR"/>
        </a:p>
      </dgm:t>
    </dgm:pt>
    <dgm:pt modelId="{1159FD3A-F981-4EBB-B374-6E6F49155287}" type="sibTrans" cxnId="{12794DC2-8F85-4D44-AF27-1AA7F1859A18}">
      <dgm:prSet/>
      <dgm:spPr/>
      <dgm:t>
        <a:bodyPr/>
        <a:lstStyle/>
        <a:p>
          <a:endParaRPr lang="fr-FR"/>
        </a:p>
      </dgm:t>
    </dgm:pt>
    <dgm:pt modelId="{F9E678BD-117B-4FAF-BB8D-CD4BF4D3EFD2}">
      <dgm:prSet phldrT="[Texte]"/>
      <dgm:spPr>
        <a:solidFill>
          <a:srgbClr val="0094D6"/>
        </a:solidFill>
        <a:ln w="12700">
          <a:noFill/>
        </a:ln>
      </dgm:spPr>
      <dgm:t>
        <a:bodyPr/>
        <a:lstStyle/>
        <a:p>
          <a:pPr algn="ctr"/>
          <a:r>
            <a:rPr lang="fr-FR" b="1"/>
            <a:t>Prévention tertiaire</a:t>
          </a:r>
        </a:p>
        <a:p>
          <a:pPr algn="ctr"/>
          <a:r>
            <a:rPr lang="fr-FR"/>
            <a:t>Approche individuelle</a:t>
          </a:r>
        </a:p>
        <a:p>
          <a:pPr algn="ctr"/>
          <a:r>
            <a:rPr lang="fr-FR" b="1"/>
            <a:t>__</a:t>
          </a:r>
        </a:p>
        <a:p>
          <a:pPr algn="ctr"/>
          <a:r>
            <a:rPr lang="fr-FR" b="1"/>
            <a:t>RÉPARER</a:t>
          </a:r>
        </a:p>
      </dgm:t>
    </dgm:pt>
    <dgm:pt modelId="{7B380C54-9375-4E6B-B50A-7677306C9A3D}" type="parTrans" cxnId="{48AF54D3-D746-4968-9BF0-8092A8BE5E69}">
      <dgm:prSet/>
      <dgm:spPr/>
      <dgm:t>
        <a:bodyPr/>
        <a:lstStyle/>
        <a:p>
          <a:endParaRPr lang="fr-FR"/>
        </a:p>
      </dgm:t>
    </dgm:pt>
    <dgm:pt modelId="{8B535C7F-09B5-4CF1-AA33-FB8B6FDBE84C}" type="sibTrans" cxnId="{48AF54D3-D746-4968-9BF0-8092A8BE5E69}">
      <dgm:prSet/>
      <dgm:spPr/>
      <dgm:t>
        <a:bodyPr/>
        <a:lstStyle/>
        <a:p>
          <a:endParaRPr lang="fr-FR"/>
        </a:p>
      </dgm:t>
    </dgm:pt>
    <dgm:pt modelId="{E84DFA72-E184-47F1-AE89-8BA835556181}" type="pres">
      <dgm:prSet presAssocID="{0C6EF3C9-7592-4EFA-B0EF-6CB3F6360051}" presName="Name0" presStyleCnt="0">
        <dgm:presLayoutVars>
          <dgm:dir/>
          <dgm:resizeHandles val="exact"/>
        </dgm:presLayoutVars>
      </dgm:prSet>
      <dgm:spPr/>
    </dgm:pt>
    <dgm:pt modelId="{6DD82D3E-C1AA-4A39-A20E-DC0D065AE9E0}" type="pres">
      <dgm:prSet presAssocID="{0C6EF3C9-7592-4EFA-B0EF-6CB3F6360051}" presName="bkgdShp" presStyleLbl="alignAccFollowNode1" presStyleIdx="0" presStyleCnt="1" custLinFactNeighborX="-14572" custLinFactNeighborY="-12753"/>
      <dgm:spPr>
        <a:noFill/>
        <a:ln>
          <a:noFill/>
        </a:ln>
      </dgm:spPr>
    </dgm:pt>
    <dgm:pt modelId="{1367A148-D4C0-4784-9A43-91A24A18949E}" type="pres">
      <dgm:prSet presAssocID="{0C6EF3C9-7592-4EFA-B0EF-6CB3F6360051}" presName="linComp" presStyleCnt="0"/>
      <dgm:spPr/>
    </dgm:pt>
    <dgm:pt modelId="{8442C363-3486-41BD-BCE5-9DEC3BC84625}" type="pres">
      <dgm:prSet presAssocID="{07A8066B-C8CD-4DC4-B8C5-5B73E1822AEF}" presName="compNode" presStyleCnt="0"/>
      <dgm:spPr/>
    </dgm:pt>
    <dgm:pt modelId="{1720945C-DE3E-4C29-A981-8967753580FB}" type="pres">
      <dgm:prSet presAssocID="{07A8066B-C8CD-4DC4-B8C5-5B73E1822AEF}" presName="node" presStyleLbl="node1" presStyleIdx="0" presStyleCnt="3" custScaleY="126649" custLinFactNeighborX="-2266" custLinFactNeighborY="-47698">
        <dgm:presLayoutVars>
          <dgm:bulletEnabled val="1"/>
        </dgm:presLayoutVars>
      </dgm:prSet>
      <dgm:spPr/>
    </dgm:pt>
    <dgm:pt modelId="{B9C552A4-08DB-4DFB-A452-EAAB8D0169CC}" type="pres">
      <dgm:prSet presAssocID="{07A8066B-C8CD-4DC4-B8C5-5B73E1822AEF}" presName="invisiNode" presStyleLbl="node1" presStyleIdx="0" presStyleCnt="3"/>
      <dgm:spPr/>
    </dgm:pt>
    <dgm:pt modelId="{17CEC878-B367-4C3B-9FB2-A52FD131C9C2}" type="pres">
      <dgm:prSet presAssocID="{07A8066B-C8CD-4DC4-B8C5-5B73E1822AEF}" presName="imagNode" presStyleLbl="fgImgPlace1" presStyleIdx="0" presStyleCnt="3"/>
      <dgm:spPr>
        <a:noFill/>
      </dgm:spPr>
    </dgm:pt>
    <dgm:pt modelId="{9FBF7910-124C-4CC1-96DE-0FA4BC16B45E}" type="pres">
      <dgm:prSet presAssocID="{F9AA2C7B-8D2C-42C5-BA70-5F7288D73740}" presName="sibTrans" presStyleLbl="sibTrans2D1" presStyleIdx="0" presStyleCnt="0"/>
      <dgm:spPr/>
    </dgm:pt>
    <dgm:pt modelId="{FE69DA92-CD75-4A19-AF60-E8C481FC65F1}" type="pres">
      <dgm:prSet presAssocID="{F30697CE-D698-406A-8264-1E234A198D79}" presName="compNode" presStyleCnt="0"/>
      <dgm:spPr/>
    </dgm:pt>
    <dgm:pt modelId="{B690CD64-E19F-402F-BBFA-E12F69195955}" type="pres">
      <dgm:prSet presAssocID="{F30697CE-D698-406A-8264-1E234A198D79}" presName="node" presStyleLbl="node1" presStyleIdx="1" presStyleCnt="3" custScaleY="126649" custLinFactNeighborX="-1455" custLinFactNeighborY="-37389">
        <dgm:presLayoutVars>
          <dgm:bulletEnabled val="1"/>
        </dgm:presLayoutVars>
      </dgm:prSet>
      <dgm:spPr/>
    </dgm:pt>
    <dgm:pt modelId="{B4801FA5-1B10-4F40-86A2-7FD1B3B1F9FC}" type="pres">
      <dgm:prSet presAssocID="{F30697CE-D698-406A-8264-1E234A198D79}" presName="invisiNode" presStyleLbl="node1" presStyleIdx="1" presStyleCnt="3"/>
      <dgm:spPr/>
    </dgm:pt>
    <dgm:pt modelId="{A4640699-445D-452D-8F11-8F9B437B7C86}" type="pres">
      <dgm:prSet presAssocID="{F30697CE-D698-406A-8264-1E234A198D79}" presName="imagNode" presStyleLbl="fgImgPlace1" presStyleIdx="1" presStyleCnt="3"/>
      <dgm:spPr>
        <a:noFill/>
      </dgm:spPr>
    </dgm:pt>
    <dgm:pt modelId="{77B5FA59-076D-4273-8A28-0E8CCCCFC25D}" type="pres">
      <dgm:prSet presAssocID="{1159FD3A-F981-4EBB-B374-6E6F49155287}" presName="sibTrans" presStyleLbl="sibTrans2D1" presStyleIdx="0" presStyleCnt="0"/>
      <dgm:spPr/>
    </dgm:pt>
    <dgm:pt modelId="{1F2CEFD2-8F67-4F29-B7AF-9B1BD9747640}" type="pres">
      <dgm:prSet presAssocID="{F9E678BD-117B-4FAF-BB8D-CD4BF4D3EFD2}" presName="compNode" presStyleCnt="0"/>
      <dgm:spPr/>
    </dgm:pt>
    <dgm:pt modelId="{B0DE9759-4D95-4F73-8F5B-B18A5D6289C8}" type="pres">
      <dgm:prSet presAssocID="{F9E678BD-117B-4FAF-BB8D-CD4BF4D3EFD2}" presName="node" presStyleLbl="node1" presStyleIdx="2" presStyleCnt="3" custScaleY="126649" custLinFactNeighborX="-514" custLinFactNeighborY="-26748">
        <dgm:presLayoutVars>
          <dgm:bulletEnabled val="1"/>
        </dgm:presLayoutVars>
      </dgm:prSet>
      <dgm:spPr/>
    </dgm:pt>
    <dgm:pt modelId="{EB7F728A-5ED2-4112-BC86-D82A560E19B3}" type="pres">
      <dgm:prSet presAssocID="{F9E678BD-117B-4FAF-BB8D-CD4BF4D3EFD2}" presName="invisiNode" presStyleLbl="node1" presStyleIdx="2" presStyleCnt="3"/>
      <dgm:spPr/>
    </dgm:pt>
    <dgm:pt modelId="{3754307B-0449-476C-A618-BF081EBA335D}" type="pres">
      <dgm:prSet presAssocID="{F9E678BD-117B-4FAF-BB8D-CD4BF4D3EFD2}" presName="imagNode" presStyleLbl="fgImgPlace1" presStyleIdx="2" presStyleCnt="3"/>
      <dgm:spPr>
        <a:noFill/>
      </dgm:spPr>
    </dgm:pt>
  </dgm:ptLst>
  <dgm:cxnLst>
    <dgm:cxn modelId="{5145F500-AACD-4EEC-8449-3DAC9F3BE89F}" srcId="{0C6EF3C9-7592-4EFA-B0EF-6CB3F6360051}" destId="{07A8066B-C8CD-4DC4-B8C5-5B73E1822AEF}" srcOrd="0" destOrd="0" parTransId="{133797E8-6505-4730-9C88-5E7CCDBAEA3F}" sibTransId="{F9AA2C7B-8D2C-42C5-BA70-5F7288D73740}"/>
    <dgm:cxn modelId="{92649A32-65E6-4C74-A3B3-CF75D219A71E}" type="presOf" srcId="{F9AA2C7B-8D2C-42C5-BA70-5F7288D73740}" destId="{9FBF7910-124C-4CC1-96DE-0FA4BC16B45E}" srcOrd="0" destOrd="0" presId="urn:microsoft.com/office/officeart/2005/8/layout/pList2"/>
    <dgm:cxn modelId="{259AE96F-F151-492F-8732-7E9BB9690B7B}" type="presOf" srcId="{F30697CE-D698-406A-8264-1E234A198D79}" destId="{B690CD64-E19F-402F-BBFA-E12F69195955}" srcOrd="0" destOrd="0" presId="urn:microsoft.com/office/officeart/2005/8/layout/pList2"/>
    <dgm:cxn modelId="{21E2F892-741A-4434-BE55-37BC66C3A7D3}" type="presOf" srcId="{1159FD3A-F981-4EBB-B374-6E6F49155287}" destId="{77B5FA59-076D-4273-8A28-0E8CCCCFC25D}" srcOrd="0" destOrd="0" presId="urn:microsoft.com/office/officeart/2005/8/layout/pList2"/>
    <dgm:cxn modelId="{16719AB9-6249-4F2B-9D4E-198DE1F57B65}" type="presOf" srcId="{0C6EF3C9-7592-4EFA-B0EF-6CB3F6360051}" destId="{E84DFA72-E184-47F1-AE89-8BA835556181}" srcOrd="0" destOrd="0" presId="urn:microsoft.com/office/officeart/2005/8/layout/pList2"/>
    <dgm:cxn modelId="{820D45BF-C745-4BBE-8C79-3C9A971AD475}" type="presOf" srcId="{F9E678BD-117B-4FAF-BB8D-CD4BF4D3EFD2}" destId="{B0DE9759-4D95-4F73-8F5B-B18A5D6289C8}" srcOrd="0" destOrd="0" presId="urn:microsoft.com/office/officeart/2005/8/layout/pList2"/>
    <dgm:cxn modelId="{12794DC2-8F85-4D44-AF27-1AA7F1859A18}" srcId="{0C6EF3C9-7592-4EFA-B0EF-6CB3F6360051}" destId="{F30697CE-D698-406A-8264-1E234A198D79}" srcOrd="1" destOrd="0" parTransId="{184E965A-B627-46F5-A9D2-146776F81D0E}" sibTransId="{1159FD3A-F981-4EBB-B374-6E6F49155287}"/>
    <dgm:cxn modelId="{48AF54D3-D746-4968-9BF0-8092A8BE5E69}" srcId="{0C6EF3C9-7592-4EFA-B0EF-6CB3F6360051}" destId="{F9E678BD-117B-4FAF-BB8D-CD4BF4D3EFD2}" srcOrd="2" destOrd="0" parTransId="{7B380C54-9375-4E6B-B50A-7677306C9A3D}" sibTransId="{8B535C7F-09B5-4CF1-AA33-FB8B6FDBE84C}"/>
    <dgm:cxn modelId="{6B1C9ED6-67ED-4AB2-A4DF-2D72BECF2F3B}" type="presOf" srcId="{07A8066B-C8CD-4DC4-B8C5-5B73E1822AEF}" destId="{1720945C-DE3E-4C29-A981-8967753580FB}" srcOrd="0" destOrd="0" presId="urn:microsoft.com/office/officeart/2005/8/layout/pList2"/>
    <dgm:cxn modelId="{A875D064-1798-44D1-976D-425990E1D13A}" type="presParOf" srcId="{E84DFA72-E184-47F1-AE89-8BA835556181}" destId="{6DD82D3E-C1AA-4A39-A20E-DC0D065AE9E0}" srcOrd="0" destOrd="0" presId="urn:microsoft.com/office/officeart/2005/8/layout/pList2"/>
    <dgm:cxn modelId="{A9854FE4-E4C3-4FBA-B428-4DC5A0941371}" type="presParOf" srcId="{E84DFA72-E184-47F1-AE89-8BA835556181}" destId="{1367A148-D4C0-4784-9A43-91A24A18949E}" srcOrd="1" destOrd="0" presId="urn:microsoft.com/office/officeart/2005/8/layout/pList2"/>
    <dgm:cxn modelId="{9AEF0130-F35D-4A3F-81AE-6CBF227CB3BA}" type="presParOf" srcId="{1367A148-D4C0-4784-9A43-91A24A18949E}" destId="{8442C363-3486-41BD-BCE5-9DEC3BC84625}" srcOrd="0" destOrd="0" presId="urn:microsoft.com/office/officeart/2005/8/layout/pList2"/>
    <dgm:cxn modelId="{4FE20497-D926-43CC-9FA5-1D1C3227C3EA}" type="presParOf" srcId="{8442C363-3486-41BD-BCE5-9DEC3BC84625}" destId="{1720945C-DE3E-4C29-A981-8967753580FB}" srcOrd="0" destOrd="0" presId="urn:microsoft.com/office/officeart/2005/8/layout/pList2"/>
    <dgm:cxn modelId="{C70F6140-967F-4484-BCFD-19B76E331A88}" type="presParOf" srcId="{8442C363-3486-41BD-BCE5-9DEC3BC84625}" destId="{B9C552A4-08DB-4DFB-A452-EAAB8D0169CC}" srcOrd="1" destOrd="0" presId="urn:microsoft.com/office/officeart/2005/8/layout/pList2"/>
    <dgm:cxn modelId="{EC7C6F94-405A-48A3-8544-BCA5A806BA69}" type="presParOf" srcId="{8442C363-3486-41BD-BCE5-9DEC3BC84625}" destId="{17CEC878-B367-4C3B-9FB2-A52FD131C9C2}" srcOrd="2" destOrd="0" presId="urn:microsoft.com/office/officeart/2005/8/layout/pList2"/>
    <dgm:cxn modelId="{7B8C6864-9C11-4D9F-933D-9515E537D338}" type="presParOf" srcId="{1367A148-D4C0-4784-9A43-91A24A18949E}" destId="{9FBF7910-124C-4CC1-96DE-0FA4BC16B45E}" srcOrd="1" destOrd="0" presId="urn:microsoft.com/office/officeart/2005/8/layout/pList2"/>
    <dgm:cxn modelId="{3D85BC88-A460-41F5-AF1C-162B426882D2}" type="presParOf" srcId="{1367A148-D4C0-4784-9A43-91A24A18949E}" destId="{FE69DA92-CD75-4A19-AF60-E8C481FC65F1}" srcOrd="2" destOrd="0" presId="urn:microsoft.com/office/officeart/2005/8/layout/pList2"/>
    <dgm:cxn modelId="{1F228A4C-BCFA-4145-A803-7E4E811B58EE}" type="presParOf" srcId="{FE69DA92-CD75-4A19-AF60-E8C481FC65F1}" destId="{B690CD64-E19F-402F-BBFA-E12F69195955}" srcOrd="0" destOrd="0" presId="urn:microsoft.com/office/officeart/2005/8/layout/pList2"/>
    <dgm:cxn modelId="{36829078-3FA9-4060-9EE3-F9F28E6BE3DB}" type="presParOf" srcId="{FE69DA92-CD75-4A19-AF60-E8C481FC65F1}" destId="{B4801FA5-1B10-4F40-86A2-7FD1B3B1F9FC}" srcOrd="1" destOrd="0" presId="urn:microsoft.com/office/officeart/2005/8/layout/pList2"/>
    <dgm:cxn modelId="{7171EC36-F110-4481-BF24-9004D03ACEC8}" type="presParOf" srcId="{FE69DA92-CD75-4A19-AF60-E8C481FC65F1}" destId="{A4640699-445D-452D-8F11-8F9B437B7C86}" srcOrd="2" destOrd="0" presId="urn:microsoft.com/office/officeart/2005/8/layout/pList2"/>
    <dgm:cxn modelId="{A6E63018-ADC9-48B8-A5F5-20552A0367EA}" type="presParOf" srcId="{1367A148-D4C0-4784-9A43-91A24A18949E}" destId="{77B5FA59-076D-4273-8A28-0E8CCCCFC25D}" srcOrd="3" destOrd="0" presId="urn:microsoft.com/office/officeart/2005/8/layout/pList2"/>
    <dgm:cxn modelId="{9C5A43AB-4C3F-4F5E-94C7-204826187284}" type="presParOf" srcId="{1367A148-D4C0-4784-9A43-91A24A18949E}" destId="{1F2CEFD2-8F67-4F29-B7AF-9B1BD9747640}" srcOrd="4" destOrd="0" presId="urn:microsoft.com/office/officeart/2005/8/layout/pList2"/>
    <dgm:cxn modelId="{9603A345-FF0B-4EF3-BF23-7E76394767FA}" type="presParOf" srcId="{1F2CEFD2-8F67-4F29-B7AF-9B1BD9747640}" destId="{B0DE9759-4D95-4F73-8F5B-B18A5D6289C8}" srcOrd="0" destOrd="0" presId="urn:microsoft.com/office/officeart/2005/8/layout/pList2"/>
    <dgm:cxn modelId="{6BBF521B-2E15-4002-B23C-C75CAB57922E}" type="presParOf" srcId="{1F2CEFD2-8F67-4F29-B7AF-9B1BD9747640}" destId="{EB7F728A-5ED2-4112-BC86-D82A560E19B3}" srcOrd="1" destOrd="0" presId="urn:microsoft.com/office/officeart/2005/8/layout/pList2"/>
    <dgm:cxn modelId="{DB9796C9-E15E-4761-BC46-8A6BEDC5E323}" type="presParOf" srcId="{1F2CEFD2-8F67-4F29-B7AF-9B1BD9747640}" destId="{3754307B-0449-476C-A618-BF081EBA335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38AF04-4B1D-4B0B-A9CF-0A3632624A1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0F06BD4-DD99-4BBE-A047-26BAE37A62FE}">
      <dgm:prSet phldrT="[Texte]"/>
      <dgm:spPr>
        <a:solidFill>
          <a:srgbClr val="004F81"/>
        </a:solidFill>
      </dgm:spPr>
      <dgm:t>
        <a:bodyPr/>
        <a:lstStyle/>
        <a:p>
          <a:r>
            <a:rPr lang="fr-FR"/>
            <a:t>Décret du 27/12/16</a:t>
          </a:r>
        </a:p>
      </dgm:t>
    </dgm:pt>
    <dgm:pt modelId="{46457BFF-102A-4672-98FB-105DAE88482E}" type="parTrans" cxnId="{12A87B1C-6003-439F-A11D-B7573EE2ECB9}">
      <dgm:prSet/>
      <dgm:spPr/>
      <dgm:t>
        <a:bodyPr/>
        <a:lstStyle/>
        <a:p>
          <a:endParaRPr lang="fr-FR"/>
        </a:p>
      </dgm:t>
    </dgm:pt>
    <dgm:pt modelId="{D88AE02C-89CF-4462-A0A1-05638CCCE2B6}" type="sibTrans" cxnId="{12A87B1C-6003-439F-A11D-B7573EE2ECB9}">
      <dgm:prSet/>
      <dgm:spPr/>
      <dgm:t>
        <a:bodyPr/>
        <a:lstStyle/>
        <a:p>
          <a:endParaRPr lang="fr-FR"/>
        </a:p>
      </dgm:t>
    </dgm:pt>
    <dgm:pt modelId="{6191E9A7-5689-4F53-B485-CE6ACEBF8D28}">
      <dgm:prSet phldrT="[Texte]"/>
      <dgm:spPr>
        <a:solidFill>
          <a:srgbClr val="004F81"/>
        </a:solidFill>
      </dgm:spPr>
      <dgm:t>
        <a:bodyPr/>
        <a:lstStyle/>
        <a:p>
          <a:r>
            <a:rPr lang="fr-FR"/>
            <a:t>PRST3 / PRST4</a:t>
          </a:r>
        </a:p>
      </dgm:t>
    </dgm:pt>
    <dgm:pt modelId="{4E6B9B4C-3C72-4765-B503-EBFE02C7AA9A}" type="parTrans" cxnId="{6C7A44E0-0FD2-4D47-9B34-0F86F69ABC8C}">
      <dgm:prSet/>
      <dgm:spPr/>
      <dgm:t>
        <a:bodyPr/>
        <a:lstStyle/>
        <a:p>
          <a:endParaRPr lang="fr-FR"/>
        </a:p>
      </dgm:t>
    </dgm:pt>
    <dgm:pt modelId="{FB3C244A-6B9A-40A3-91A4-DDB5139F6871}" type="sibTrans" cxnId="{6C7A44E0-0FD2-4D47-9B34-0F86F69ABC8C}">
      <dgm:prSet/>
      <dgm:spPr/>
      <dgm:t>
        <a:bodyPr/>
        <a:lstStyle/>
        <a:p>
          <a:endParaRPr lang="fr-FR"/>
        </a:p>
      </dgm:t>
    </dgm:pt>
    <dgm:pt modelId="{A4E85A19-D7F8-4775-A530-304B6BDA53AE}">
      <dgm:prSet phldrT="[Texte]"/>
      <dgm:spPr/>
      <dgm:t>
        <a:bodyPr/>
        <a:lstStyle/>
        <a:p>
          <a:r>
            <a:rPr lang="fr-FR"/>
            <a:t>Le médecin du travail « peut provoquer l’appui de l’équipe pluridisciplinaire ou celui d’un organisme en matière de maintien en emploi »</a:t>
          </a:r>
        </a:p>
      </dgm:t>
    </dgm:pt>
    <dgm:pt modelId="{0376CCD5-5FC3-4B4B-B7CB-2CC16FF82FDB}" type="parTrans" cxnId="{0DE87149-6E06-4DD3-81C1-462B4A04230F}">
      <dgm:prSet/>
      <dgm:spPr/>
      <dgm:t>
        <a:bodyPr/>
        <a:lstStyle/>
        <a:p>
          <a:endParaRPr lang="fr-FR"/>
        </a:p>
      </dgm:t>
    </dgm:pt>
    <dgm:pt modelId="{04BF4757-1306-4B3E-B021-03C1ECF5473B}" type="sibTrans" cxnId="{0DE87149-6E06-4DD3-81C1-462B4A04230F}">
      <dgm:prSet/>
      <dgm:spPr/>
      <dgm:t>
        <a:bodyPr/>
        <a:lstStyle/>
        <a:p>
          <a:endParaRPr lang="fr-FR"/>
        </a:p>
      </dgm:t>
    </dgm:pt>
    <dgm:pt modelId="{07AF7766-7B70-49D0-9CC3-643096AB410A}">
      <dgm:prSet phldrT="[Texte]"/>
      <dgm:spPr>
        <a:solidFill>
          <a:srgbClr val="004F81"/>
        </a:solidFill>
      </dgm:spPr>
      <dgm:t>
        <a:bodyPr/>
        <a:lstStyle/>
        <a:p>
          <a:r>
            <a:rPr lang="fr-FR"/>
            <a:t>Rapport IGAS (2017)</a:t>
          </a:r>
        </a:p>
      </dgm:t>
    </dgm:pt>
    <dgm:pt modelId="{3AFD7F36-C6E3-449F-B8D2-CA38A98DDF85}" type="parTrans" cxnId="{3E1DA004-8520-4FAE-9D9D-B3785A9F454A}">
      <dgm:prSet/>
      <dgm:spPr/>
      <dgm:t>
        <a:bodyPr/>
        <a:lstStyle/>
        <a:p>
          <a:endParaRPr lang="fr-FR"/>
        </a:p>
      </dgm:t>
    </dgm:pt>
    <dgm:pt modelId="{5BBE80D3-5D03-4842-8A84-A174F9D88E8E}" type="sibTrans" cxnId="{3E1DA004-8520-4FAE-9D9D-B3785A9F454A}">
      <dgm:prSet/>
      <dgm:spPr/>
      <dgm:t>
        <a:bodyPr/>
        <a:lstStyle/>
        <a:p>
          <a:endParaRPr lang="fr-FR"/>
        </a:p>
      </dgm:t>
    </dgm:pt>
    <dgm:pt modelId="{273EE218-EB3B-4960-846B-74EBFF5672CD}">
      <dgm:prSet phldrT="[Texte]"/>
      <dgm:spPr>
        <a:solidFill>
          <a:srgbClr val="004F81"/>
        </a:solidFill>
      </dgm:spPr>
      <dgm:t>
        <a:bodyPr/>
        <a:lstStyle/>
        <a:p>
          <a:r>
            <a:rPr lang="fr-FR"/>
            <a:t>HAS (2019)</a:t>
          </a:r>
        </a:p>
      </dgm:t>
    </dgm:pt>
    <dgm:pt modelId="{F8B01011-180A-4269-AAD5-8529CC82A2F2}" type="parTrans" cxnId="{4E428EF6-37FD-4F33-B52C-BA750DDD5538}">
      <dgm:prSet/>
      <dgm:spPr/>
      <dgm:t>
        <a:bodyPr/>
        <a:lstStyle/>
        <a:p>
          <a:endParaRPr lang="fr-FR"/>
        </a:p>
      </dgm:t>
    </dgm:pt>
    <dgm:pt modelId="{05689775-735E-405C-8CF8-D6E75E2EA85B}" type="sibTrans" cxnId="{4E428EF6-37FD-4F33-B52C-BA750DDD5538}">
      <dgm:prSet/>
      <dgm:spPr/>
      <dgm:t>
        <a:bodyPr/>
        <a:lstStyle/>
        <a:p>
          <a:endParaRPr lang="fr-FR"/>
        </a:p>
      </dgm:t>
    </dgm:pt>
    <dgm:pt modelId="{54EA117F-AD38-49BF-A1F1-17DAD03A4493}">
      <dgm:prSet phldrT="[Texte]"/>
      <dgm:spPr>
        <a:solidFill>
          <a:srgbClr val="004F81"/>
        </a:solidFill>
      </dgm:spPr>
      <dgm:t>
        <a:bodyPr/>
        <a:lstStyle/>
        <a:p>
          <a:r>
            <a:rPr lang="fr-FR"/>
            <a:t>Rapport Lecocq (2018)</a:t>
          </a:r>
        </a:p>
      </dgm:t>
    </dgm:pt>
    <dgm:pt modelId="{5E56C3FF-9085-493C-B5AA-38C1497004F2}" type="parTrans" cxnId="{304717BF-D1B6-4CFD-A552-8A9ADBDEE004}">
      <dgm:prSet/>
      <dgm:spPr/>
      <dgm:t>
        <a:bodyPr/>
        <a:lstStyle/>
        <a:p>
          <a:endParaRPr lang="fr-FR"/>
        </a:p>
      </dgm:t>
    </dgm:pt>
    <dgm:pt modelId="{7F181F19-83A8-4217-B0C3-5EF434FB7329}" type="sibTrans" cxnId="{304717BF-D1B6-4CFD-A552-8A9ADBDEE004}">
      <dgm:prSet/>
      <dgm:spPr/>
      <dgm:t>
        <a:bodyPr/>
        <a:lstStyle/>
        <a:p>
          <a:endParaRPr lang="fr-FR"/>
        </a:p>
      </dgm:t>
    </dgm:pt>
    <dgm:pt modelId="{DA0FC66F-9211-41D4-B50A-E539CB02FCCE}">
      <dgm:prSet phldrT="[Texte]"/>
      <dgm:spPr>
        <a:solidFill>
          <a:srgbClr val="004F81"/>
        </a:solidFill>
      </dgm:spPr>
      <dgm:t>
        <a:bodyPr/>
        <a:lstStyle/>
        <a:p>
          <a:r>
            <a:rPr lang="fr-FR"/>
            <a:t>Loi du 2 aout 2021</a:t>
          </a:r>
        </a:p>
      </dgm:t>
    </dgm:pt>
    <dgm:pt modelId="{B0C5BB3E-473D-4654-BDC1-3BD2D0B11A95}" type="parTrans" cxnId="{FB4519FD-96BB-4A52-837A-44CE65210710}">
      <dgm:prSet/>
      <dgm:spPr/>
      <dgm:t>
        <a:bodyPr/>
        <a:lstStyle/>
        <a:p>
          <a:endParaRPr lang="fr-FR"/>
        </a:p>
      </dgm:t>
    </dgm:pt>
    <dgm:pt modelId="{922E3806-910B-43B9-B896-B7E1D794C4DA}" type="sibTrans" cxnId="{FB4519FD-96BB-4A52-837A-44CE65210710}">
      <dgm:prSet/>
      <dgm:spPr/>
      <dgm:t>
        <a:bodyPr/>
        <a:lstStyle/>
        <a:p>
          <a:endParaRPr lang="fr-FR"/>
        </a:p>
      </dgm:t>
    </dgm:pt>
    <dgm:pt modelId="{C69BA142-69C2-4C85-80BD-376E682FC168}">
      <dgm:prSet phldrT="[Texte]"/>
      <dgm:spPr/>
      <dgm:t>
        <a:bodyPr/>
        <a:lstStyle/>
        <a:p>
          <a:r>
            <a:rPr lang="fr-FR"/>
            <a:t>1 action inscrite dans le PRST 3 (2016/2020) (2021/2026)</a:t>
          </a:r>
        </a:p>
      </dgm:t>
    </dgm:pt>
    <dgm:pt modelId="{7CF9789D-FA27-4EDF-BD62-0BDAF09961CB}" type="parTrans" cxnId="{50EA22FA-E8D0-4EC6-8AF0-E1F24E0EA9DB}">
      <dgm:prSet/>
      <dgm:spPr/>
      <dgm:t>
        <a:bodyPr/>
        <a:lstStyle/>
        <a:p>
          <a:endParaRPr lang="fr-FR"/>
        </a:p>
      </dgm:t>
    </dgm:pt>
    <dgm:pt modelId="{F836BD2B-250E-414E-8DFF-4AF63179476C}" type="sibTrans" cxnId="{50EA22FA-E8D0-4EC6-8AF0-E1F24E0EA9DB}">
      <dgm:prSet/>
      <dgm:spPr/>
      <dgm:t>
        <a:bodyPr/>
        <a:lstStyle/>
        <a:p>
          <a:endParaRPr lang="fr-FR"/>
        </a:p>
      </dgm:t>
    </dgm:pt>
    <dgm:pt modelId="{9EE5C463-6EBA-4E27-8F27-334530886921}">
      <dgm:prSet phldrT="[Texte]"/>
      <dgm:spPr/>
      <dgm:t>
        <a:bodyPr/>
        <a:lstStyle/>
        <a:p>
          <a:r>
            <a:rPr lang="fr-FR"/>
            <a:t>Prévention de la désinsertion professionnelle des salariés malades ou handicapés</a:t>
          </a:r>
        </a:p>
      </dgm:t>
    </dgm:pt>
    <dgm:pt modelId="{00E29936-9632-4341-8AC4-FCD75F625D2E}" type="parTrans" cxnId="{C8E6C8A1-1BAD-42C2-AC9F-380841200B23}">
      <dgm:prSet/>
      <dgm:spPr/>
      <dgm:t>
        <a:bodyPr/>
        <a:lstStyle/>
        <a:p>
          <a:endParaRPr lang="fr-FR"/>
        </a:p>
      </dgm:t>
    </dgm:pt>
    <dgm:pt modelId="{89A9EC00-A10F-425A-9CD3-FBD7DD3FA2B5}" type="sibTrans" cxnId="{C8E6C8A1-1BAD-42C2-AC9F-380841200B23}">
      <dgm:prSet/>
      <dgm:spPr/>
      <dgm:t>
        <a:bodyPr/>
        <a:lstStyle/>
        <a:p>
          <a:endParaRPr lang="fr-FR"/>
        </a:p>
      </dgm:t>
    </dgm:pt>
    <dgm:pt modelId="{D8769962-1191-49C4-9A1C-7FEC69B991EC}">
      <dgm:prSet phldrT="[Texte]"/>
      <dgm:spPr/>
      <dgm:t>
        <a:bodyPr/>
        <a:lstStyle/>
        <a:p>
          <a:r>
            <a:rPr lang="fr-FR"/>
            <a:t>Recommandation HAS : maintien dans l’emploi</a:t>
          </a:r>
        </a:p>
      </dgm:t>
    </dgm:pt>
    <dgm:pt modelId="{C88251E7-3232-4049-B0A4-A94812E02290}" type="parTrans" cxnId="{7B972C87-23ED-4F48-A929-244F624C968B}">
      <dgm:prSet/>
      <dgm:spPr/>
      <dgm:t>
        <a:bodyPr/>
        <a:lstStyle/>
        <a:p>
          <a:endParaRPr lang="fr-FR"/>
        </a:p>
      </dgm:t>
    </dgm:pt>
    <dgm:pt modelId="{29B0375E-DAAE-4302-805E-C4ECC3486CA6}" type="sibTrans" cxnId="{7B972C87-23ED-4F48-A929-244F624C968B}">
      <dgm:prSet/>
      <dgm:spPr/>
      <dgm:t>
        <a:bodyPr/>
        <a:lstStyle/>
        <a:p>
          <a:endParaRPr lang="fr-FR"/>
        </a:p>
      </dgm:t>
    </dgm:pt>
    <dgm:pt modelId="{09D84665-A730-47D4-BE74-195A1D93FBE2}">
      <dgm:prSet phldrT="[Texte]"/>
      <dgm:spPr/>
      <dgm:t>
        <a:bodyPr/>
        <a:lstStyle/>
        <a:p>
          <a:r>
            <a:rPr lang="fr-FR"/>
            <a:t>Réaffirme l’importance du maintien d’emploi</a:t>
          </a:r>
        </a:p>
      </dgm:t>
    </dgm:pt>
    <dgm:pt modelId="{FCF68DDA-069B-4FAE-B856-BF8BF138AFCE}" type="parTrans" cxnId="{EC9EBD9E-0657-46A5-99FE-0894EBA351CD}">
      <dgm:prSet/>
      <dgm:spPr/>
      <dgm:t>
        <a:bodyPr/>
        <a:lstStyle/>
        <a:p>
          <a:endParaRPr lang="fr-FR"/>
        </a:p>
      </dgm:t>
    </dgm:pt>
    <dgm:pt modelId="{00F5542E-01F5-4CCF-AB4E-FBAFF497EC75}" type="sibTrans" cxnId="{EC9EBD9E-0657-46A5-99FE-0894EBA351CD}">
      <dgm:prSet/>
      <dgm:spPr/>
      <dgm:t>
        <a:bodyPr/>
        <a:lstStyle/>
        <a:p>
          <a:endParaRPr lang="fr-FR"/>
        </a:p>
      </dgm:t>
    </dgm:pt>
    <dgm:pt modelId="{D991FCEA-D870-462E-9A54-A90E680C276A}">
      <dgm:prSet phldrT="[Texte]"/>
      <dgm:spPr/>
      <dgm:t>
        <a:bodyPr/>
        <a:lstStyle/>
        <a:p>
          <a:r>
            <a:rPr lang="fr-FR"/>
            <a:t>Thématique PDP +++ dont création de cellule PDP au sein des SPSTI</a:t>
          </a:r>
        </a:p>
      </dgm:t>
    </dgm:pt>
    <dgm:pt modelId="{F9304EA5-9373-4E72-AA51-3734F4B925F6}" type="parTrans" cxnId="{5C472160-DF05-4A60-9E33-29B2308AB227}">
      <dgm:prSet/>
      <dgm:spPr/>
      <dgm:t>
        <a:bodyPr/>
        <a:lstStyle/>
        <a:p>
          <a:endParaRPr lang="fr-FR"/>
        </a:p>
      </dgm:t>
    </dgm:pt>
    <dgm:pt modelId="{3FA73A6A-7555-4666-804A-ABE27D37EAA1}" type="sibTrans" cxnId="{5C472160-DF05-4A60-9E33-29B2308AB227}">
      <dgm:prSet/>
      <dgm:spPr/>
      <dgm:t>
        <a:bodyPr/>
        <a:lstStyle/>
        <a:p>
          <a:endParaRPr lang="fr-FR"/>
        </a:p>
      </dgm:t>
    </dgm:pt>
    <dgm:pt modelId="{618EAF65-8720-44FC-8634-11489966549F}" type="pres">
      <dgm:prSet presAssocID="{9F38AF04-4B1D-4B0B-A9CF-0A3632624A11}" presName="linear" presStyleCnt="0">
        <dgm:presLayoutVars>
          <dgm:dir/>
          <dgm:animLvl val="lvl"/>
          <dgm:resizeHandles val="exact"/>
        </dgm:presLayoutVars>
      </dgm:prSet>
      <dgm:spPr/>
    </dgm:pt>
    <dgm:pt modelId="{AC32A658-A867-4F2F-B983-923B0B28E921}" type="pres">
      <dgm:prSet presAssocID="{A0F06BD4-DD99-4BBE-A047-26BAE37A62FE}" presName="parentLin" presStyleCnt="0"/>
      <dgm:spPr/>
    </dgm:pt>
    <dgm:pt modelId="{8A6EFEBC-AB70-484D-9F88-2D0E37F2903A}" type="pres">
      <dgm:prSet presAssocID="{A0F06BD4-DD99-4BBE-A047-26BAE37A62FE}" presName="parentLeftMargin" presStyleLbl="node1" presStyleIdx="0" presStyleCnt="6"/>
      <dgm:spPr/>
    </dgm:pt>
    <dgm:pt modelId="{D1492CCB-8820-4AE7-9689-D2C9F3217FF3}" type="pres">
      <dgm:prSet presAssocID="{A0F06BD4-DD99-4BBE-A047-26BAE37A62F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F0608AE-6550-49C5-A787-82DC2B934526}" type="pres">
      <dgm:prSet presAssocID="{A0F06BD4-DD99-4BBE-A047-26BAE37A62FE}" presName="negativeSpace" presStyleCnt="0"/>
      <dgm:spPr/>
    </dgm:pt>
    <dgm:pt modelId="{D353190A-B971-4437-87D1-23E1C5285397}" type="pres">
      <dgm:prSet presAssocID="{A0F06BD4-DD99-4BBE-A047-26BAE37A62FE}" presName="childText" presStyleLbl="conFgAcc1" presStyleIdx="0" presStyleCnt="6">
        <dgm:presLayoutVars>
          <dgm:bulletEnabled val="1"/>
        </dgm:presLayoutVars>
      </dgm:prSet>
      <dgm:spPr/>
    </dgm:pt>
    <dgm:pt modelId="{EB70B32D-A2C2-4058-9B67-9BB601691350}" type="pres">
      <dgm:prSet presAssocID="{D88AE02C-89CF-4462-A0A1-05638CCCE2B6}" presName="spaceBetweenRectangles" presStyleCnt="0"/>
      <dgm:spPr/>
    </dgm:pt>
    <dgm:pt modelId="{945B285A-669F-4798-AFF2-2CE91FB45CF1}" type="pres">
      <dgm:prSet presAssocID="{6191E9A7-5689-4F53-B485-CE6ACEBF8D28}" presName="parentLin" presStyleCnt="0"/>
      <dgm:spPr/>
    </dgm:pt>
    <dgm:pt modelId="{10C427BC-04CA-4CB6-AB57-F533583227C8}" type="pres">
      <dgm:prSet presAssocID="{6191E9A7-5689-4F53-B485-CE6ACEBF8D28}" presName="parentLeftMargin" presStyleLbl="node1" presStyleIdx="0" presStyleCnt="6"/>
      <dgm:spPr/>
    </dgm:pt>
    <dgm:pt modelId="{1C8697A3-F1E9-4C40-B716-6A1BC0F92031}" type="pres">
      <dgm:prSet presAssocID="{6191E9A7-5689-4F53-B485-CE6ACEBF8D28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F64C68E4-1FF3-455F-AC9E-DA2789084C33}" type="pres">
      <dgm:prSet presAssocID="{6191E9A7-5689-4F53-B485-CE6ACEBF8D28}" presName="negativeSpace" presStyleCnt="0"/>
      <dgm:spPr/>
    </dgm:pt>
    <dgm:pt modelId="{A6E39906-4A4D-4CD1-A1DB-AB1A3497FCDE}" type="pres">
      <dgm:prSet presAssocID="{6191E9A7-5689-4F53-B485-CE6ACEBF8D28}" presName="childText" presStyleLbl="conFgAcc1" presStyleIdx="1" presStyleCnt="6">
        <dgm:presLayoutVars>
          <dgm:bulletEnabled val="1"/>
        </dgm:presLayoutVars>
      </dgm:prSet>
      <dgm:spPr/>
    </dgm:pt>
    <dgm:pt modelId="{66FF0AC0-30FD-4AC1-9BD4-E929D9035FEC}" type="pres">
      <dgm:prSet presAssocID="{FB3C244A-6B9A-40A3-91A4-DDB5139F6871}" presName="spaceBetweenRectangles" presStyleCnt="0"/>
      <dgm:spPr/>
    </dgm:pt>
    <dgm:pt modelId="{9CC89F0F-4CC0-4020-8538-94829C821CDB}" type="pres">
      <dgm:prSet presAssocID="{07AF7766-7B70-49D0-9CC3-643096AB410A}" presName="parentLin" presStyleCnt="0"/>
      <dgm:spPr/>
    </dgm:pt>
    <dgm:pt modelId="{B354E5DE-C008-460D-8C57-74CED0EDEFF3}" type="pres">
      <dgm:prSet presAssocID="{07AF7766-7B70-49D0-9CC3-643096AB410A}" presName="parentLeftMargin" presStyleLbl="node1" presStyleIdx="1" presStyleCnt="6"/>
      <dgm:spPr/>
    </dgm:pt>
    <dgm:pt modelId="{941B3C7A-472D-49C9-8277-1B97B9D10179}" type="pres">
      <dgm:prSet presAssocID="{07AF7766-7B70-49D0-9CC3-643096AB410A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09E5AC3-29AB-4A37-8BB6-B1BF3786AD79}" type="pres">
      <dgm:prSet presAssocID="{07AF7766-7B70-49D0-9CC3-643096AB410A}" presName="negativeSpace" presStyleCnt="0"/>
      <dgm:spPr/>
    </dgm:pt>
    <dgm:pt modelId="{118F0E31-C6FE-4A84-8F05-8BE3C268442F}" type="pres">
      <dgm:prSet presAssocID="{07AF7766-7B70-49D0-9CC3-643096AB410A}" presName="childText" presStyleLbl="conFgAcc1" presStyleIdx="2" presStyleCnt="6">
        <dgm:presLayoutVars>
          <dgm:bulletEnabled val="1"/>
        </dgm:presLayoutVars>
      </dgm:prSet>
      <dgm:spPr/>
    </dgm:pt>
    <dgm:pt modelId="{ED450C94-B7E2-4C55-AEF9-5B0DE0D70A0B}" type="pres">
      <dgm:prSet presAssocID="{5BBE80D3-5D03-4842-8A84-A174F9D88E8E}" presName="spaceBetweenRectangles" presStyleCnt="0"/>
      <dgm:spPr/>
    </dgm:pt>
    <dgm:pt modelId="{9FB5C11A-E287-4A02-AA8A-C0A429D9C178}" type="pres">
      <dgm:prSet presAssocID="{273EE218-EB3B-4960-846B-74EBFF5672CD}" presName="parentLin" presStyleCnt="0"/>
      <dgm:spPr/>
    </dgm:pt>
    <dgm:pt modelId="{65849E03-CFD3-4581-871A-0DAB0BFD2108}" type="pres">
      <dgm:prSet presAssocID="{273EE218-EB3B-4960-846B-74EBFF5672CD}" presName="parentLeftMargin" presStyleLbl="node1" presStyleIdx="2" presStyleCnt="6"/>
      <dgm:spPr/>
    </dgm:pt>
    <dgm:pt modelId="{6543E875-12B5-4435-BA73-B148BB573DB2}" type="pres">
      <dgm:prSet presAssocID="{273EE218-EB3B-4960-846B-74EBFF5672CD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32DA1A5-41A0-4677-9AA4-544D6B0A4229}" type="pres">
      <dgm:prSet presAssocID="{273EE218-EB3B-4960-846B-74EBFF5672CD}" presName="negativeSpace" presStyleCnt="0"/>
      <dgm:spPr/>
    </dgm:pt>
    <dgm:pt modelId="{370CF87B-5166-448E-9FEE-092A7C1943C5}" type="pres">
      <dgm:prSet presAssocID="{273EE218-EB3B-4960-846B-74EBFF5672CD}" presName="childText" presStyleLbl="conFgAcc1" presStyleIdx="3" presStyleCnt="6" custLinFactNeighborX="-788" custLinFactNeighborY="-12095">
        <dgm:presLayoutVars>
          <dgm:bulletEnabled val="1"/>
        </dgm:presLayoutVars>
      </dgm:prSet>
      <dgm:spPr/>
    </dgm:pt>
    <dgm:pt modelId="{C7D978B3-75BD-481B-9BC2-7AD5113DD6D1}" type="pres">
      <dgm:prSet presAssocID="{05689775-735E-405C-8CF8-D6E75E2EA85B}" presName="spaceBetweenRectangles" presStyleCnt="0"/>
      <dgm:spPr/>
    </dgm:pt>
    <dgm:pt modelId="{F9AC5750-062E-4B29-8C31-E00255C01D11}" type="pres">
      <dgm:prSet presAssocID="{54EA117F-AD38-49BF-A1F1-17DAD03A4493}" presName="parentLin" presStyleCnt="0"/>
      <dgm:spPr/>
    </dgm:pt>
    <dgm:pt modelId="{0288725F-4539-4B3E-98FF-92EF24409CCD}" type="pres">
      <dgm:prSet presAssocID="{54EA117F-AD38-49BF-A1F1-17DAD03A4493}" presName="parentLeftMargin" presStyleLbl="node1" presStyleIdx="3" presStyleCnt="6"/>
      <dgm:spPr/>
    </dgm:pt>
    <dgm:pt modelId="{4ABA2701-2A6E-4E05-A1FA-08D9AFDC6AAD}" type="pres">
      <dgm:prSet presAssocID="{54EA117F-AD38-49BF-A1F1-17DAD03A4493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A9BF77B-06E1-40DE-A432-B35345D41617}" type="pres">
      <dgm:prSet presAssocID="{54EA117F-AD38-49BF-A1F1-17DAD03A4493}" presName="negativeSpace" presStyleCnt="0"/>
      <dgm:spPr/>
    </dgm:pt>
    <dgm:pt modelId="{02E5E616-E4F7-4B69-AD9B-19650783D906}" type="pres">
      <dgm:prSet presAssocID="{54EA117F-AD38-49BF-A1F1-17DAD03A4493}" presName="childText" presStyleLbl="conFgAcc1" presStyleIdx="4" presStyleCnt="6">
        <dgm:presLayoutVars>
          <dgm:bulletEnabled val="1"/>
        </dgm:presLayoutVars>
      </dgm:prSet>
      <dgm:spPr/>
    </dgm:pt>
    <dgm:pt modelId="{10062A32-DC8D-46AD-BF0D-A27D629EE784}" type="pres">
      <dgm:prSet presAssocID="{7F181F19-83A8-4217-B0C3-5EF434FB7329}" presName="spaceBetweenRectangles" presStyleCnt="0"/>
      <dgm:spPr/>
    </dgm:pt>
    <dgm:pt modelId="{726D1887-4DC7-4DEB-A722-C1E68B8D3A6D}" type="pres">
      <dgm:prSet presAssocID="{DA0FC66F-9211-41D4-B50A-E539CB02FCCE}" presName="parentLin" presStyleCnt="0"/>
      <dgm:spPr/>
    </dgm:pt>
    <dgm:pt modelId="{F06A1E58-20F8-4341-B6F9-561DF2772B13}" type="pres">
      <dgm:prSet presAssocID="{DA0FC66F-9211-41D4-B50A-E539CB02FCCE}" presName="parentLeftMargin" presStyleLbl="node1" presStyleIdx="4" presStyleCnt="6"/>
      <dgm:spPr/>
    </dgm:pt>
    <dgm:pt modelId="{093DBA88-ED08-4F2F-AF65-E9BFA7224AC0}" type="pres">
      <dgm:prSet presAssocID="{DA0FC66F-9211-41D4-B50A-E539CB02FCCE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3A291C7E-A4C7-430F-B276-D921AA984A58}" type="pres">
      <dgm:prSet presAssocID="{DA0FC66F-9211-41D4-B50A-E539CB02FCCE}" presName="negativeSpace" presStyleCnt="0"/>
      <dgm:spPr/>
    </dgm:pt>
    <dgm:pt modelId="{F6A4914F-B7AE-4915-8D79-ADE97F05E92C}" type="pres">
      <dgm:prSet presAssocID="{DA0FC66F-9211-41D4-B50A-E539CB02FCCE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E9B49A03-FCC7-4842-818C-19213F3E2EF6}" type="presOf" srcId="{D8769962-1191-49C4-9A1C-7FEC69B991EC}" destId="{370CF87B-5166-448E-9FEE-092A7C1943C5}" srcOrd="0" destOrd="0" presId="urn:microsoft.com/office/officeart/2005/8/layout/list1"/>
    <dgm:cxn modelId="{3E1DA004-8520-4FAE-9D9D-B3785A9F454A}" srcId="{9F38AF04-4B1D-4B0B-A9CF-0A3632624A11}" destId="{07AF7766-7B70-49D0-9CC3-643096AB410A}" srcOrd="2" destOrd="0" parTransId="{3AFD7F36-C6E3-449F-B8D2-CA38A98DDF85}" sibTransId="{5BBE80D3-5D03-4842-8A84-A174F9D88E8E}"/>
    <dgm:cxn modelId="{12A87B1C-6003-439F-A11D-B7573EE2ECB9}" srcId="{9F38AF04-4B1D-4B0B-A9CF-0A3632624A11}" destId="{A0F06BD4-DD99-4BBE-A047-26BAE37A62FE}" srcOrd="0" destOrd="0" parTransId="{46457BFF-102A-4672-98FB-105DAE88482E}" sibTransId="{D88AE02C-89CF-4462-A0A1-05638CCCE2B6}"/>
    <dgm:cxn modelId="{1B8FDE25-2930-4F09-AC25-882D7C263507}" type="presOf" srcId="{A4E85A19-D7F8-4775-A530-304B6BDA53AE}" destId="{D353190A-B971-4437-87D1-23E1C5285397}" srcOrd="0" destOrd="0" presId="urn:microsoft.com/office/officeart/2005/8/layout/list1"/>
    <dgm:cxn modelId="{B2BEE933-8D25-4114-B840-5203F00C7647}" type="presOf" srcId="{A0F06BD4-DD99-4BBE-A047-26BAE37A62FE}" destId="{D1492CCB-8820-4AE7-9689-D2C9F3217FF3}" srcOrd="1" destOrd="0" presId="urn:microsoft.com/office/officeart/2005/8/layout/list1"/>
    <dgm:cxn modelId="{5E6E765E-1F73-422E-87FB-63D27A0AAFC0}" type="presOf" srcId="{9EE5C463-6EBA-4E27-8F27-334530886921}" destId="{118F0E31-C6FE-4A84-8F05-8BE3C268442F}" srcOrd="0" destOrd="0" presId="urn:microsoft.com/office/officeart/2005/8/layout/list1"/>
    <dgm:cxn modelId="{5C472160-DF05-4A60-9E33-29B2308AB227}" srcId="{DA0FC66F-9211-41D4-B50A-E539CB02FCCE}" destId="{D991FCEA-D870-462E-9A54-A90E680C276A}" srcOrd="0" destOrd="0" parTransId="{F9304EA5-9373-4E72-AA51-3734F4B925F6}" sibTransId="{3FA73A6A-7555-4666-804A-ABE27D37EAA1}"/>
    <dgm:cxn modelId="{DAC01A68-A891-4A66-B6B4-066D0159C0F5}" type="presOf" srcId="{07AF7766-7B70-49D0-9CC3-643096AB410A}" destId="{B354E5DE-C008-460D-8C57-74CED0EDEFF3}" srcOrd="0" destOrd="0" presId="urn:microsoft.com/office/officeart/2005/8/layout/list1"/>
    <dgm:cxn modelId="{0DE87149-6E06-4DD3-81C1-462B4A04230F}" srcId="{A0F06BD4-DD99-4BBE-A047-26BAE37A62FE}" destId="{A4E85A19-D7F8-4775-A530-304B6BDA53AE}" srcOrd="0" destOrd="0" parTransId="{0376CCD5-5FC3-4B4B-B7CB-2CC16FF82FDB}" sibTransId="{04BF4757-1306-4B3E-B021-03C1ECF5473B}"/>
    <dgm:cxn modelId="{362FE178-51C0-4B62-AA2F-D27FBFD7EF6A}" type="presOf" srcId="{6191E9A7-5689-4F53-B485-CE6ACEBF8D28}" destId="{1C8697A3-F1E9-4C40-B716-6A1BC0F92031}" srcOrd="1" destOrd="0" presId="urn:microsoft.com/office/officeart/2005/8/layout/list1"/>
    <dgm:cxn modelId="{7680227F-3AF2-4C31-BA82-01FD82F26455}" type="presOf" srcId="{6191E9A7-5689-4F53-B485-CE6ACEBF8D28}" destId="{10C427BC-04CA-4CB6-AB57-F533583227C8}" srcOrd="0" destOrd="0" presId="urn:microsoft.com/office/officeart/2005/8/layout/list1"/>
    <dgm:cxn modelId="{7B972C87-23ED-4F48-A929-244F624C968B}" srcId="{273EE218-EB3B-4960-846B-74EBFF5672CD}" destId="{D8769962-1191-49C4-9A1C-7FEC69B991EC}" srcOrd="0" destOrd="0" parTransId="{C88251E7-3232-4049-B0A4-A94812E02290}" sibTransId="{29B0375E-DAAE-4302-805E-C4ECC3486CA6}"/>
    <dgm:cxn modelId="{F7DD248E-24B1-4DBF-9E2D-6CD7CA0893D2}" type="presOf" srcId="{273EE218-EB3B-4960-846B-74EBFF5672CD}" destId="{65849E03-CFD3-4581-871A-0DAB0BFD2108}" srcOrd="0" destOrd="0" presId="urn:microsoft.com/office/officeart/2005/8/layout/list1"/>
    <dgm:cxn modelId="{F548AD8E-F576-4228-8ACF-8610F0B99F24}" type="presOf" srcId="{A0F06BD4-DD99-4BBE-A047-26BAE37A62FE}" destId="{8A6EFEBC-AB70-484D-9F88-2D0E37F2903A}" srcOrd="0" destOrd="0" presId="urn:microsoft.com/office/officeart/2005/8/layout/list1"/>
    <dgm:cxn modelId="{A816B099-C18C-4FCC-86DD-F79DE840F40B}" type="presOf" srcId="{D991FCEA-D870-462E-9A54-A90E680C276A}" destId="{F6A4914F-B7AE-4915-8D79-ADE97F05E92C}" srcOrd="0" destOrd="0" presId="urn:microsoft.com/office/officeart/2005/8/layout/list1"/>
    <dgm:cxn modelId="{EC9EBD9E-0657-46A5-99FE-0894EBA351CD}" srcId="{54EA117F-AD38-49BF-A1F1-17DAD03A4493}" destId="{09D84665-A730-47D4-BE74-195A1D93FBE2}" srcOrd="0" destOrd="0" parTransId="{FCF68DDA-069B-4FAE-B856-BF8BF138AFCE}" sibTransId="{00F5542E-01F5-4CCF-AB4E-FBAFF497EC75}"/>
    <dgm:cxn modelId="{C8E6C8A1-1BAD-42C2-AC9F-380841200B23}" srcId="{07AF7766-7B70-49D0-9CC3-643096AB410A}" destId="{9EE5C463-6EBA-4E27-8F27-334530886921}" srcOrd="0" destOrd="0" parTransId="{00E29936-9632-4341-8AC4-FCD75F625D2E}" sibTransId="{89A9EC00-A10F-425A-9CD3-FBD7DD3FA2B5}"/>
    <dgm:cxn modelId="{618B69A8-F67C-4931-A53E-65D1E4FFCDAE}" type="presOf" srcId="{DA0FC66F-9211-41D4-B50A-E539CB02FCCE}" destId="{F06A1E58-20F8-4341-B6F9-561DF2772B13}" srcOrd="0" destOrd="0" presId="urn:microsoft.com/office/officeart/2005/8/layout/list1"/>
    <dgm:cxn modelId="{2C9657A8-9C3C-4D48-AD7D-4D0038A7AC94}" type="presOf" srcId="{C69BA142-69C2-4C85-80BD-376E682FC168}" destId="{A6E39906-4A4D-4CD1-A1DB-AB1A3497FCDE}" srcOrd="0" destOrd="0" presId="urn:microsoft.com/office/officeart/2005/8/layout/list1"/>
    <dgm:cxn modelId="{43D063A9-7B21-41C2-B484-4B3739DA3D32}" type="presOf" srcId="{DA0FC66F-9211-41D4-B50A-E539CB02FCCE}" destId="{093DBA88-ED08-4F2F-AF65-E9BFA7224AC0}" srcOrd="1" destOrd="0" presId="urn:microsoft.com/office/officeart/2005/8/layout/list1"/>
    <dgm:cxn modelId="{304717BF-D1B6-4CFD-A552-8A9ADBDEE004}" srcId="{9F38AF04-4B1D-4B0B-A9CF-0A3632624A11}" destId="{54EA117F-AD38-49BF-A1F1-17DAD03A4493}" srcOrd="4" destOrd="0" parTransId="{5E56C3FF-9085-493C-B5AA-38C1497004F2}" sibTransId="{7F181F19-83A8-4217-B0C3-5EF434FB7329}"/>
    <dgm:cxn modelId="{A2A139C5-92EB-4675-91E1-7BC1E3AA5640}" type="presOf" srcId="{273EE218-EB3B-4960-846B-74EBFF5672CD}" destId="{6543E875-12B5-4435-BA73-B148BB573DB2}" srcOrd="1" destOrd="0" presId="urn:microsoft.com/office/officeart/2005/8/layout/list1"/>
    <dgm:cxn modelId="{4D9341D6-A343-46B6-BCDD-9722147D70A7}" type="presOf" srcId="{54EA117F-AD38-49BF-A1F1-17DAD03A4493}" destId="{0288725F-4539-4B3E-98FF-92EF24409CCD}" srcOrd="0" destOrd="0" presId="urn:microsoft.com/office/officeart/2005/8/layout/list1"/>
    <dgm:cxn modelId="{E98B26DD-86DE-4D24-B1D9-FD9B884C3DF0}" type="presOf" srcId="{07AF7766-7B70-49D0-9CC3-643096AB410A}" destId="{941B3C7A-472D-49C9-8277-1B97B9D10179}" srcOrd="1" destOrd="0" presId="urn:microsoft.com/office/officeart/2005/8/layout/list1"/>
    <dgm:cxn modelId="{6C7A44E0-0FD2-4D47-9B34-0F86F69ABC8C}" srcId="{9F38AF04-4B1D-4B0B-A9CF-0A3632624A11}" destId="{6191E9A7-5689-4F53-B485-CE6ACEBF8D28}" srcOrd="1" destOrd="0" parTransId="{4E6B9B4C-3C72-4765-B503-EBFE02C7AA9A}" sibTransId="{FB3C244A-6B9A-40A3-91A4-DDB5139F6871}"/>
    <dgm:cxn modelId="{16B8E5E8-B958-47E6-B0DD-8E16D8BA8D83}" type="presOf" srcId="{09D84665-A730-47D4-BE74-195A1D93FBE2}" destId="{02E5E616-E4F7-4B69-AD9B-19650783D906}" srcOrd="0" destOrd="0" presId="urn:microsoft.com/office/officeart/2005/8/layout/list1"/>
    <dgm:cxn modelId="{D92AFDEE-03DE-4F51-96C5-2F7D78FFCAC1}" type="presOf" srcId="{9F38AF04-4B1D-4B0B-A9CF-0A3632624A11}" destId="{618EAF65-8720-44FC-8634-11489966549F}" srcOrd="0" destOrd="0" presId="urn:microsoft.com/office/officeart/2005/8/layout/list1"/>
    <dgm:cxn modelId="{4E428EF6-37FD-4F33-B52C-BA750DDD5538}" srcId="{9F38AF04-4B1D-4B0B-A9CF-0A3632624A11}" destId="{273EE218-EB3B-4960-846B-74EBFF5672CD}" srcOrd="3" destOrd="0" parTransId="{F8B01011-180A-4269-AAD5-8529CC82A2F2}" sibTransId="{05689775-735E-405C-8CF8-D6E75E2EA85B}"/>
    <dgm:cxn modelId="{50EA22FA-E8D0-4EC6-8AF0-E1F24E0EA9DB}" srcId="{6191E9A7-5689-4F53-B485-CE6ACEBF8D28}" destId="{C69BA142-69C2-4C85-80BD-376E682FC168}" srcOrd="0" destOrd="0" parTransId="{7CF9789D-FA27-4EDF-BD62-0BDAF09961CB}" sibTransId="{F836BD2B-250E-414E-8DFF-4AF63179476C}"/>
    <dgm:cxn modelId="{329B96FC-B64D-4BCA-A410-A6DB7E9D5374}" type="presOf" srcId="{54EA117F-AD38-49BF-A1F1-17DAD03A4493}" destId="{4ABA2701-2A6E-4E05-A1FA-08D9AFDC6AAD}" srcOrd="1" destOrd="0" presId="urn:microsoft.com/office/officeart/2005/8/layout/list1"/>
    <dgm:cxn modelId="{FB4519FD-96BB-4A52-837A-44CE65210710}" srcId="{9F38AF04-4B1D-4B0B-A9CF-0A3632624A11}" destId="{DA0FC66F-9211-41D4-B50A-E539CB02FCCE}" srcOrd="5" destOrd="0" parTransId="{B0C5BB3E-473D-4654-BDC1-3BD2D0B11A95}" sibTransId="{922E3806-910B-43B9-B896-B7E1D794C4DA}"/>
    <dgm:cxn modelId="{CFB3EC41-1D17-47BB-994F-0A31221743BB}" type="presParOf" srcId="{618EAF65-8720-44FC-8634-11489966549F}" destId="{AC32A658-A867-4F2F-B983-923B0B28E921}" srcOrd="0" destOrd="0" presId="urn:microsoft.com/office/officeart/2005/8/layout/list1"/>
    <dgm:cxn modelId="{83DD2C45-B18C-43BE-A2FD-854E1EFA10CD}" type="presParOf" srcId="{AC32A658-A867-4F2F-B983-923B0B28E921}" destId="{8A6EFEBC-AB70-484D-9F88-2D0E37F2903A}" srcOrd="0" destOrd="0" presId="urn:microsoft.com/office/officeart/2005/8/layout/list1"/>
    <dgm:cxn modelId="{5314B1A6-2ED7-4622-A8B7-629AA923B45B}" type="presParOf" srcId="{AC32A658-A867-4F2F-B983-923B0B28E921}" destId="{D1492CCB-8820-4AE7-9689-D2C9F3217FF3}" srcOrd="1" destOrd="0" presId="urn:microsoft.com/office/officeart/2005/8/layout/list1"/>
    <dgm:cxn modelId="{443A0BA8-6B0F-4A78-897A-2E2B3FF35EAA}" type="presParOf" srcId="{618EAF65-8720-44FC-8634-11489966549F}" destId="{DF0608AE-6550-49C5-A787-82DC2B934526}" srcOrd="1" destOrd="0" presId="urn:microsoft.com/office/officeart/2005/8/layout/list1"/>
    <dgm:cxn modelId="{C4DEA0FD-17A4-4279-992A-47476166C157}" type="presParOf" srcId="{618EAF65-8720-44FC-8634-11489966549F}" destId="{D353190A-B971-4437-87D1-23E1C5285397}" srcOrd="2" destOrd="0" presId="urn:microsoft.com/office/officeart/2005/8/layout/list1"/>
    <dgm:cxn modelId="{55BEA4DE-0579-429B-849B-C4EADEE2D332}" type="presParOf" srcId="{618EAF65-8720-44FC-8634-11489966549F}" destId="{EB70B32D-A2C2-4058-9B67-9BB601691350}" srcOrd="3" destOrd="0" presId="urn:microsoft.com/office/officeart/2005/8/layout/list1"/>
    <dgm:cxn modelId="{0DA573D7-8FC0-498D-AC73-1ADEA89317B4}" type="presParOf" srcId="{618EAF65-8720-44FC-8634-11489966549F}" destId="{945B285A-669F-4798-AFF2-2CE91FB45CF1}" srcOrd="4" destOrd="0" presId="urn:microsoft.com/office/officeart/2005/8/layout/list1"/>
    <dgm:cxn modelId="{CCD6A917-9C4E-4A1F-B9BB-709C8C5C2199}" type="presParOf" srcId="{945B285A-669F-4798-AFF2-2CE91FB45CF1}" destId="{10C427BC-04CA-4CB6-AB57-F533583227C8}" srcOrd="0" destOrd="0" presId="urn:microsoft.com/office/officeart/2005/8/layout/list1"/>
    <dgm:cxn modelId="{1CF93553-4B40-4AD1-B660-7E9A245CCB4B}" type="presParOf" srcId="{945B285A-669F-4798-AFF2-2CE91FB45CF1}" destId="{1C8697A3-F1E9-4C40-B716-6A1BC0F92031}" srcOrd="1" destOrd="0" presId="urn:microsoft.com/office/officeart/2005/8/layout/list1"/>
    <dgm:cxn modelId="{6FB77D47-9178-46BB-9676-01395A066CB4}" type="presParOf" srcId="{618EAF65-8720-44FC-8634-11489966549F}" destId="{F64C68E4-1FF3-455F-AC9E-DA2789084C33}" srcOrd="5" destOrd="0" presId="urn:microsoft.com/office/officeart/2005/8/layout/list1"/>
    <dgm:cxn modelId="{CDF13ADA-4F3B-4BDC-B351-BFD64F0C8452}" type="presParOf" srcId="{618EAF65-8720-44FC-8634-11489966549F}" destId="{A6E39906-4A4D-4CD1-A1DB-AB1A3497FCDE}" srcOrd="6" destOrd="0" presId="urn:microsoft.com/office/officeart/2005/8/layout/list1"/>
    <dgm:cxn modelId="{31FD2623-6CB7-47C2-9FEA-9496524454EA}" type="presParOf" srcId="{618EAF65-8720-44FC-8634-11489966549F}" destId="{66FF0AC0-30FD-4AC1-9BD4-E929D9035FEC}" srcOrd="7" destOrd="0" presId="urn:microsoft.com/office/officeart/2005/8/layout/list1"/>
    <dgm:cxn modelId="{2ACD06A6-D2FD-4F1F-932B-8F4A59EBDC9C}" type="presParOf" srcId="{618EAF65-8720-44FC-8634-11489966549F}" destId="{9CC89F0F-4CC0-4020-8538-94829C821CDB}" srcOrd="8" destOrd="0" presId="urn:microsoft.com/office/officeart/2005/8/layout/list1"/>
    <dgm:cxn modelId="{C5E72170-345A-4FC0-BA00-9458B42D4E5E}" type="presParOf" srcId="{9CC89F0F-4CC0-4020-8538-94829C821CDB}" destId="{B354E5DE-C008-460D-8C57-74CED0EDEFF3}" srcOrd="0" destOrd="0" presId="urn:microsoft.com/office/officeart/2005/8/layout/list1"/>
    <dgm:cxn modelId="{45F49D71-81EB-401F-BA79-343891E462FC}" type="presParOf" srcId="{9CC89F0F-4CC0-4020-8538-94829C821CDB}" destId="{941B3C7A-472D-49C9-8277-1B97B9D10179}" srcOrd="1" destOrd="0" presId="urn:microsoft.com/office/officeart/2005/8/layout/list1"/>
    <dgm:cxn modelId="{8ED87EE3-A9E0-42B1-9718-6D40639DBD31}" type="presParOf" srcId="{618EAF65-8720-44FC-8634-11489966549F}" destId="{A09E5AC3-29AB-4A37-8BB6-B1BF3786AD79}" srcOrd="9" destOrd="0" presId="urn:microsoft.com/office/officeart/2005/8/layout/list1"/>
    <dgm:cxn modelId="{C576536F-F624-4EA2-9FAD-C75AF7740AAA}" type="presParOf" srcId="{618EAF65-8720-44FC-8634-11489966549F}" destId="{118F0E31-C6FE-4A84-8F05-8BE3C268442F}" srcOrd="10" destOrd="0" presId="urn:microsoft.com/office/officeart/2005/8/layout/list1"/>
    <dgm:cxn modelId="{236014DE-EE66-4922-9D0D-AF5DA24F6B66}" type="presParOf" srcId="{618EAF65-8720-44FC-8634-11489966549F}" destId="{ED450C94-B7E2-4C55-AEF9-5B0DE0D70A0B}" srcOrd="11" destOrd="0" presId="urn:microsoft.com/office/officeart/2005/8/layout/list1"/>
    <dgm:cxn modelId="{2C7CA138-C6FD-4B6B-8AD0-07E7AECBDB3E}" type="presParOf" srcId="{618EAF65-8720-44FC-8634-11489966549F}" destId="{9FB5C11A-E287-4A02-AA8A-C0A429D9C178}" srcOrd="12" destOrd="0" presId="urn:microsoft.com/office/officeart/2005/8/layout/list1"/>
    <dgm:cxn modelId="{E0120955-F8F3-41E1-9709-25FEFE5D5F95}" type="presParOf" srcId="{9FB5C11A-E287-4A02-AA8A-C0A429D9C178}" destId="{65849E03-CFD3-4581-871A-0DAB0BFD2108}" srcOrd="0" destOrd="0" presId="urn:microsoft.com/office/officeart/2005/8/layout/list1"/>
    <dgm:cxn modelId="{965C0FF5-4AB1-4DCC-8C7F-BC3DFDAE09D6}" type="presParOf" srcId="{9FB5C11A-E287-4A02-AA8A-C0A429D9C178}" destId="{6543E875-12B5-4435-BA73-B148BB573DB2}" srcOrd="1" destOrd="0" presId="urn:microsoft.com/office/officeart/2005/8/layout/list1"/>
    <dgm:cxn modelId="{1C903D9B-C54F-4754-9E5C-7A3F73FA1C4E}" type="presParOf" srcId="{618EAF65-8720-44FC-8634-11489966549F}" destId="{B32DA1A5-41A0-4677-9AA4-544D6B0A4229}" srcOrd="13" destOrd="0" presId="urn:microsoft.com/office/officeart/2005/8/layout/list1"/>
    <dgm:cxn modelId="{90D1D98D-8B49-452D-A040-6561B927F2CA}" type="presParOf" srcId="{618EAF65-8720-44FC-8634-11489966549F}" destId="{370CF87B-5166-448E-9FEE-092A7C1943C5}" srcOrd="14" destOrd="0" presId="urn:microsoft.com/office/officeart/2005/8/layout/list1"/>
    <dgm:cxn modelId="{523AE7CF-A733-4327-82FE-50679A706BFF}" type="presParOf" srcId="{618EAF65-8720-44FC-8634-11489966549F}" destId="{C7D978B3-75BD-481B-9BC2-7AD5113DD6D1}" srcOrd="15" destOrd="0" presId="urn:microsoft.com/office/officeart/2005/8/layout/list1"/>
    <dgm:cxn modelId="{391C49B3-0342-4E15-A8DE-C8823D4311F6}" type="presParOf" srcId="{618EAF65-8720-44FC-8634-11489966549F}" destId="{F9AC5750-062E-4B29-8C31-E00255C01D11}" srcOrd="16" destOrd="0" presId="urn:microsoft.com/office/officeart/2005/8/layout/list1"/>
    <dgm:cxn modelId="{A94E847E-D63F-4E67-9612-1A40F2C969EC}" type="presParOf" srcId="{F9AC5750-062E-4B29-8C31-E00255C01D11}" destId="{0288725F-4539-4B3E-98FF-92EF24409CCD}" srcOrd="0" destOrd="0" presId="urn:microsoft.com/office/officeart/2005/8/layout/list1"/>
    <dgm:cxn modelId="{5AD4313B-80FB-4375-9A5C-CD5AEA9320CF}" type="presParOf" srcId="{F9AC5750-062E-4B29-8C31-E00255C01D11}" destId="{4ABA2701-2A6E-4E05-A1FA-08D9AFDC6AAD}" srcOrd="1" destOrd="0" presId="urn:microsoft.com/office/officeart/2005/8/layout/list1"/>
    <dgm:cxn modelId="{8D25819D-A8F8-426D-ACD6-50646A1BC5E2}" type="presParOf" srcId="{618EAF65-8720-44FC-8634-11489966549F}" destId="{4A9BF77B-06E1-40DE-A432-B35345D41617}" srcOrd="17" destOrd="0" presId="urn:microsoft.com/office/officeart/2005/8/layout/list1"/>
    <dgm:cxn modelId="{2DE36C81-6D01-4150-B6ED-8348B2B473A5}" type="presParOf" srcId="{618EAF65-8720-44FC-8634-11489966549F}" destId="{02E5E616-E4F7-4B69-AD9B-19650783D906}" srcOrd="18" destOrd="0" presId="urn:microsoft.com/office/officeart/2005/8/layout/list1"/>
    <dgm:cxn modelId="{85AF7191-0BA0-480D-82A8-E0E2CEDF1D44}" type="presParOf" srcId="{618EAF65-8720-44FC-8634-11489966549F}" destId="{10062A32-DC8D-46AD-BF0D-A27D629EE784}" srcOrd="19" destOrd="0" presId="urn:microsoft.com/office/officeart/2005/8/layout/list1"/>
    <dgm:cxn modelId="{847715CF-26BB-4456-B07D-F08209A9CD71}" type="presParOf" srcId="{618EAF65-8720-44FC-8634-11489966549F}" destId="{726D1887-4DC7-4DEB-A722-C1E68B8D3A6D}" srcOrd="20" destOrd="0" presId="urn:microsoft.com/office/officeart/2005/8/layout/list1"/>
    <dgm:cxn modelId="{E012F3DD-9ED3-4160-AA8F-CBCADE832AB3}" type="presParOf" srcId="{726D1887-4DC7-4DEB-A722-C1E68B8D3A6D}" destId="{F06A1E58-20F8-4341-B6F9-561DF2772B13}" srcOrd="0" destOrd="0" presId="urn:microsoft.com/office/officeart/2005/8/layout/list1"/>
    <dgm:cxn modelId="{5FD88592-D5B4-4E3B-B047-10536CE99608}" type="presParOf" srcId="{726D1887-4DC7-4DEB-A722-C1E68B8D3A6D}" destId="{093DBA88-ED08-4F2F-AF65-E9BFA7224AC0}" srcOrd="1" destOrd="0" presId="urn:microsoft.com/office/officeart/2005/8/layout/list1"/>
    <dgm:cxn modelId="{73AD8E00-DEE9-41E7-B7D0-0D16DEB8E143}" type="presParOf" srcId="{618EAF65-8720-44FC-8634-11489966549F}" destId="{3A291C7E-A4C7-430F-B276-D921AA984A58}" srcOrd="21" destOrd="0" presId="urn:microsoft.com/office/officeart/2005/8/layout/list1"/>
    <dgm:cxn modelId="{E65DA044-996A-4370-AB26-E7A2CF7870A1}" type="presParOf" srcId="{618EAF65-8720-44FC-8634-11489966549F}" destId="{F6A4914F-B7AE-4915-8D79-ADE97F05E92C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D82D3E-C1AA-4A39-A20E-DC0D065AE9E0}">
      <dsp:nvSpPr>
        <dsp:cNvPr id="0" name=""/>
        <dsp:cNvSpPr/>
      </dsp:nvSpPr>
      <dsp:spPr>
        <a:xfrm>
          <a:off x="0" y="0"/>
          <a:ext cx="9118168" cy="1913677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CEC878-B367-4C3B-9FB2-A52FD131C9C2}">
      <dsp:nvSpPr>
        <dsp:cNvPr id="0" name=""/>
        <dsp:cNvSpPr/>
      </dsp:nvSpPr>
      <dsp:spPr>
        <a:xfrm>
          <a:off x="273545" y="99331"/>
          <a:ext cx="2678461" cy="1403363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20945C-DE3E-4C29-A981-8967753580FB}">
      <dsp:nvSpPr>
        <dsp:cNvPr id="0" name=""/>
        <dsp:cNvSpPr/>
      </dsp:nvSpPr>
      <dsp:spPr>
        <a:xfrm rot="10800000">
          <a:off x="212851" y="330572"/>
          <a:ext cx="2678461" cy="2962242"/>
        </a:xfrm>
        <a:prstGeom prst="round2SameRect">
          <a:avLst>
            <a:gd name="adj1" fmla="val 10500"/>
            <a:gd name="adj2" fmla="val 0"/>
          </a:avLst>
        </a:prstGeom>
        <a:solidFill>
          <a:srgbClr val="0094D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b="1" kern="1200"/>
            <a:t>Prévention primaire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Approche par l’organisation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b="1" kern="1200"/>
            <a:t>__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b="1" kern="1200"/>
            <a:t>ÉVITER</a:t>
          </a:r>
        </a:p>
      </dsp:txBody>
      <dsp:txXfrm rot="10800000">
        <a:off x="295223" y="330572"/>
        <a:ext cx="2513717" cy="2879870"/>
      </dsp:txXfrm>
    </dsp:sp>
    <dsp:sp modelId="{A4640699-445D-452D-8F11-8F9B437B7C86}">
      <dsp:nvSpPr>
        <dsp:cNvPr id="0" name=""/>
        <dsp:cNvSpPr/>
      </dsp:nvSpPr>
      <dsp:spPr>
        <a:xfrm>
          <a:off x="3219853" y="99331"/>
          <a:ext cx="2678461" cy="1403363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90CD64-E19F-402F-BBFA-E12F69195955}">
      <dsp:nvSpPr>
        <dsp:cNvPr id="0" name=""/>
        <dsp:cNvSpPr/>
      </dsp:nvSpPr>
      <dsp:spPr>
        <a:xfrm rot="10800000">
          <a:off x="3180881" y="571693"/>
          <a:ext cx="2678461" cy="2962242"/>
        </a:xfrm>
        <a:prstGeom prst="round2SameRect">
          <a:avLst>
            <a:gd name="adj1" fmla="val 10500"/>
            <a:gd name="adj2" fmla="val 0"/>
          </a:avLst>
        </a:prstGeom>
        <a:solidFill>
          <a:srgbClr val="0094D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b="1" kern="1200"/>
            <a:t>Prévention secondaire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Approche collective</a:t>
          </a:r>
          <a:br>
            <a:rPr lang="fr-FR" sz="2300" kern="1200"/>
          </a:br>
          <a:r>
            <a:rPr lang="fr-FR" sz="2300" b="1" kern="1200"/>
            <a:t>__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b="1" kern="1200"/>
            <a:t>CORRIGER</a:t>
          </a:r>
        </a:p>
      </dsp:txBody>
      <dsp:txXfrm rot="10800000">
        <a:off x="3263253" y="571693"/>
        <a:ext cx="2513717" cy="2879870"/>
      </dsp:txXfrm>
    </dsp:sp>
    <dsp:sp modelId="{3754307B-0449-476C-A618-BF081EBA335D}">
      <dsp:nvSpPr>
        <dsp:cNvPr id="0" name=""/>
        <dsp:cNvSpPr/>
      </dsp:nvSpPr>
      <dsp:spPr>
        <a:xfrm>
          <a:off x="6166161" y="99331"/>
          <a:ext cx="2678461" cy="1403363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DE9759-4D95-4F73-8F5B-B18A5D6289C8}">
      <dsp:nvSpPr>
        <dsp:cNvPr id="0" name=""/>
        <dsp:cNvSpPr/>
      </dsp:nvSpPr>
      <dsp:spPr>
        <a:xfrm rot="10800000">
          <a:off x="6152393" y="820579"/>
          <a:ext cx="2678461" cy="2962242"/>
        </a:xfrm>
        <a:prstGeom prst="round2SameRect">
          <a:avLst>
            <a:gd name="adj1" fmla="val 10500"/>
            <a:gd name="adj2" fmla="val 0"/>
          </a:avLst>
        </a:prstGeom>
        <a:solidFill>
          <a:srgbClr val="0094D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1" kern="1200"/>
            <a:t>Prévention tertiaire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/>
            <a:t>Approche individuelle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1" kern="1200"/>
            <a:t>__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1" kern="1200"/>
            <a:t>RÉPARER</a:t>
          </a:r>
        </a:p>
      </dsp:txBody>
      <dsp:txXfrm rot="10800000">
        <a:off x="6234765" y="820579"/>
        <a:ext cx="2513717" cy="28798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53190A-B971-4437-87D1-23E1C5285397}">
      <dsp:nvSpPr>
        <dsp:cNvPr id="0" name=""/>
        <dsp:cNvSpPr/>
      </dsp:nvSpPr>
      <dsp:spPr>
        <a:xfrm>
          <a:off x="0" y="353654"/>
          <a:ext cx="11748197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791" tIns="270764" rIns="911791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/>
            <a:t>Le médecin du travail « peut provoquer l’appui de l’équipe pluridisciplinaire ou celui d’un organisme en matière de maintien en emploi »</a:t>
          </a:r>
        </a:p>
      </dsp:txBody>
      <dsp:txXfrm>
        <a:off x="0" y="353654"/>
        <a:ext cx="11748197" cy="552825"/>
      </dsp:txXfrm>
    </dsp:sp>
    <dsp:sp modelId="{D1492CCB-8820-4AE7-9689-D2C9F3217FF3}">
      <dsp:nvSpPr>
        <dsp:cNvPr id="0" name=""/>
        <dsp:cNvSpPr/>
      </dsp:nvSpPr>
      <dsp:spPr>
        <a:xfrm>
          <a:off x="587409" y="161774"/>
          <a:ext cx="8223737" cy="383760"/>
        </a:xfrm>
        <a:prstGeom prst="roundRect">
          <a:avLst/>
        </a:prstGeom>
        <a:solidFill>
          <a:srgbClr val="004F8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838" tIns="0" rIns="310838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Décret du 27/12/16</a:t>
          </a:r>
        </a:p>
      </dsp:txBody>
      <dsp:txXfrm>
        <a:off x="606143" y="180508"/>
        <a:ext cx="8186269" cy="346292"/>
      </dsp:txXfrm>
    </dsp:sp>
    <dsp:sp modelId="{A6E39906-4A4D-4CD1-A1DB-AB1A3497FCDE}">
      <dsp:nvSpPr>
        <dsp:cNvPr id="0" name=""/>
        <dsp:cNvSpPr/>
      </dsp:nvSpPr>
      <dsp:spPr>
        <a:xfrm>
          <a:off x="0" y="1168559"/>
          <a:ext cx="11748197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791" tIns="270764" rIns="911791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/>
            <a:t>1 action inscrite dans le PRST 3 (2016/2020) (2021/2026)</a:t>
          </a:r>
        </a:p>
      </dsp:txBody>
      <dsp:txXfrm>
        <a:off x="0" y="1168559"/>
        <a:ext cx="11748197" cy="552825"/>
      </dsp:txXfrm>
    </dsp:sp>
    <dsp:sp modelId="{1C8697A3-F1E9-4C40-B716-6A1BC0F92031}">
      <dsp:nvSpPr>
        <dsp:cNvPr id="0" name=""/>
        <dsp:cNvSpPr/>
      </dsp:nvSpPr>
      <dsp:spPr>
        <a:xfrm>
          <a:off x="587409" y="976679"/>
          <a:ext cx="8223737" cy="383760"/>
        </a:xfrm>
        <a:prstGeom prst="roundRect">
          <a:avLst/>
        </a:prstGeom>
        <a:solidFill>
          <a:srgbClr val="004F8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838" tIns="0" rIns="310838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PRST3 / PRST4</a:t>
          </a:r>
        </a:p>
      </dsp:txBody>
      <dsp:txXfrm>
        <a:off x="606143" y="995413"/>
        <a:ext cx="8186269" cy="346292"/>
      </dsp:txXfrm>
    </dsp:sp>
    <dsp:sp modelId="{118F0E31-C6FE-4A84-8F05-8BE3C268442F}">
      <dsp:nvSpPr>
        <dsp:cNvPr id="0" name=""/>
        <dsp:cNvSpPr/>
      </dsp:nvSpPr>
      <dsp:spPr>
        <a:xfrm>
          <a:off x="0" y="1983464"/>
          <a:ext cx="11748197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791" tIns="270764" rIns="911791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/>
            <a:t>Prévention de la désinsertion professionnelle des salariés malades ou handicapés</a:t>
          </a:r>
        </a:p>
      </dsp:txBody>
      <dsp:txXfrm>
        <a:off x="0" y="1983464"/>
        <a:ext cx="11748197" cy="552825"/>
      </dsp:txXfrm>
    </dsp:sp>
    <dsp:sp modelId="{941B3C7A-472D-49C9-8277-1B97B9D10179}">
      <dsp:nvSpPr>
        <dsp:cNvPr id="0" name=""/>
        <dsp:cNvSpPr/>
      </dsp:nvSpPr>
      <dsp:spPr>
        <a:xfrm>
          <a:off x="587409" y="1791584"/>
          <a:ext cx="8223737" cy="383760"/>
        </a:xfrm>
        <a:prstGeom prst="roundRect">
          <a:avLst/>
        </a:prstGeom>
        <a:solidFill>
          <a:srgbClr val="004F8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838" tIns="0" rIns="310838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Rapport IGAS (2017)</a:t>
          </a:r>
        </a:p>
      </dsp:txBody>
      <dsp:txXfrm>
        <a:off x="606143" y="1810318"/>
        <a:ext cx="8186269" cy="346292"/>
      </dsp:txXfrm>
    </dsp:sp>
    <dsp:sp modelId="{370CF87B-5166-448E-9FEE-092A7C1943C5}">
      <dsp:nvSpPr>
        <dsp:cNvPr id="0" name=""/>
        <dsp:cNvSpPr/>
      </dsp:nvSpPr>
      <dsp:spPr>
        <a:xfrm>
          <a:off x="0" y="2789878"/>
          <a:ext cx="11748197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791" tIns="270764" rIns="911791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/>
            <a:t>Recommandation HAS : maintien dans l’emploi</a:t>
          </a:r>
        </a:p>
      </dsp:txBody>
      <dsp:txXfrm>
        <a:off x="0" y="2789878"/>
        <a:ext cx="11748197" cy="552825"/>
      </dsp:txXfrm>
    </dsp:sp>
    <dsp:sp modelId="{6543E875-12B5-4435-BA73-B148BB573DB2}">
      <dsp:nvSpPr>
        <dsp:cNvPr id="0" name=""/>
        <dsp:cNvSpPr/>
      </dsp:nvSpPr>
      <dsp:spPr>
        <a:xfrm>
          <a:off x="587409" y="2606489"/>
          <a:ext cx="8223737" cy="383760"/>
        </a:xfrm>
        <a:prstGeom prst="roundRect">
          <a:avLst/>
        </a:prstGeom>
        <a:solidFill>
          <a:srgbClr val="004F8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838" tIns="0" rIns="310838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HAS (2019)</a:t>
          </a:r>
        </a:p>
      </dsp:txBody>
      <dsp:txXfrm>
        <a:off x="606143" y="2625223"/>
        <a:ext cx="8186269" cy="346292"/>
      </dsp:txXfrm>
    </dsp:sp>
    <dsp:sp modelId="{02E5E616-E4F7-4B69-AD9B-19650783D906}">
      <dsp:nvSpPr>
        <dsp:cNvPr id="0" name=""/>
        <dsp:cNvSpPr/>
      </dsp:nvSpPr>
      <dsp:spPr>
        <a:xfrm>
          <a:off x="0" y="3613274"/>
          <a:ext cx="11748197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791" tIns="270764" rIns="911791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/>
            <a:t>Réaffirme l’importance du maintien d’emploi</a:t>
          </a:r>
        </a:p>
      </dsp:txBody>
      <dsp:txXfrm>
        <a:off x="0" y="3613274"/>
        <a:ext cx="11748197" cy="552825"/>
      </dsp:txXfrm>
    </dsp:sp>
    <dsp:sp modelId="{4ABA2701-2A6E-4E05-A1FA-08D9AFDC6AAD}">
      <dsp:nvSpPr>
        <dsp:cNvPr id="0" name=""/>
        <dsp:cNvSpPr/>
      </dsp:nvSpPr>
      <dsp:spPr>
        <a:xfrm>
          <a:off x="587409" y="3421394"/>
          <a:ext cx="8223737" cy="383760"/>
        </a:xfrm>
        <a:prstGeom prst="roundRect">
          <a:avLst/>
        </a:prstGeom>
        <a:solidFill>
          <a:srgbClr val="004F8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838" tIns="0" rIns="310838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Rapport Lecocq (2018)</a:t>
          </a:r>
        </a:p>
      </dsp:txBody>
      <dsp:txXfrm>
        <a:off x="606143" y="3440128"/>
        <a:ext cx="8186269" cy="346292"/>
      </dsp:txXfrm>
    </dsp:sp>
    <dsp:sp modelId="{F6A4914F-B7AE-4915-8D79-ADE97F05E92C}">
      <dsp:nvSpPr>
        <dsp:cNvPr id="0" name=""/>
        <dsp:cNvSpPr/>
      </dsp:nvSpPr>
      <dsp:spPr>
        <a:xfrm>
          <a:off x="0" y="4428179"/>
          <a:ext cx="11748197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791" tIns="270764" rIns="911791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/>
            <a:t>Thématique PDP +++ dont création de cellule PDP au sein des SPSTI</a:t>
          </a:r>
        </a:p>
      </dsp:txBody>
      <dsp:txXfrm>
        <a:off x="0" y="4428179"/>
        <a:ext cx="11748197" cy="552825"/>
      </dsp:txXfrm>
    </dsp:sp>
    <dsp:sp modelId="{093DBA88-ED08-4F2F-AF65-E9BFA7224AC0}">
      <dsp:nvSpPr>
        <dsp:cNvPr id="0" name=""/>
        <dsp:cNvSpPr/>
      </dsp:nvSpPr>
      <dsp:spPr>
        <a:xfrm>
          <a:off x="587409" y="4236299"/>
          <a:ext cx="8223737" cy="383760"/>
        </a:xfrm>
        <a:prstGeom prst="roundRect">
          <a:avLst/>
        </a:prstGeom>
        <a:solidFill>
          <a:srgbClr val="004F8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838" tIns="0" rIns="310838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Loi du 2 aout 2021</a:t>
          </a:r>
        </a:p>
      </dsp:txBody>
      <dsp:txXfrm>
        <a:off x="606143" y="4255033"/>
        <a:ext cx="8186269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115A0-B0B2-2D42-B95A-55E6DAF6A229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5291D-BB10-0A44-BA2A-39A5F828E2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033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21E32560-5C29-F50C-8621-D2C595849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1680" y="6308725"/>
            <a:ext cx="7096337" cy="43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8" name="Espace réservé de la date 6">
            <a:extLst>
              <a:ext uri="{FF2B5EF4-FFF2-40B4-BE49-F238E27FC236}">
                <a16:creationId xmlns:a16="http://schemas.microsoft.com/office/drawing/2014/main" id="{C84FA933-4C36-B708-6E06-DE2A85E63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64651" y="6308725"/>
            <a:ext cx="1344083" cy="43180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A91621-E368-9E4E-9993-627CB8B5A7CD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C44235B-E3D1-BB2B-D2F3-5403E9440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5368" y="6308725"/>
            <a:ext cx="1248833" cy="43180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A730B98-D494-D94A-86F9-00715948CA12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27526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F9EB9C1A-5CE3-B49B-A19D-1F90E8A172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1680" y="6308725"/>
            <a:ext cx="7096337" cy="43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8" name="Espace réservé de la date 6">
            <a:extLst>
              <a:ext uri="{FF2B5EF4-FFF2-40B4-BE49-F238E27FC236}">
                <a16:creationId xmlns:a16="http://schemas.microsoft.com/office/drawing/2014/main" id="{37F697B8-7050-0723-5A15-6AA2FC4B1F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64651" y="6308725"/>
            <a:ext cx="1344083" cy="43180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C3E7FA-40D1-B95F-78AD-E98A36E2F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5368" y="6308725"/>
            <a:ext cx="1248833" cy="43180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A730B98-D494-D94A-86F9-00715948CA12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28468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05659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441F0D48-A24D-8A64-EE92-0370ECCBDF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1680" y="6308725"/>
            <a:ext cx="7096337" cy="43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8" name="Espace réservé de la date 6">
            <a:extLst>
              <a:ext uri="{FF2B5EF4-FFF2-40B4-BE49-F238E27FC236}">
                <a16:creationId xmlns:a16="http://schemas.microsoft.com/office/drawing/2014/main" id="{F5C67C58-39FF-8E4D-B219-30C4BABD83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64651" y="6308725"/>
            <a:ext cx="1344083" cy="43180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EFA73F0-21D0-BD44-931B-9405D727FC91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FA9126-1CAC-B445-BA99-99E8E25997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5368" y="6308725"/>
            <a:ext cx="1248833" cy="43180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A730B98-D494-D94A-86F9-00715948CA12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73780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82771" y="1825625"/>
            <a:ext cx="5637029" cy="412860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51204" cy="412860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5B6AE09C-4868-9FA1-452C-E7A1E0A30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1680" y="6308725"/>
            <a:ext cx="7096337" cy="43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9" name="Espace réservé de la date 6">
            <a:extLst>
              <a:ext uri="{FF2B5EF4-FFF2-40B4-BE49-F238E27FC236}">
                <a16:creationId xmlns:a16="http://schemas.microsoft.com/office/drawing/2014/main" id="{67E45931-6CC1-0539-D134-A16A6B61B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64651" y="6308725"/>
            <a:ext cx="1344083" cy="43180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DCE061-D653-5E4D-BB28-75C605F05B2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10" name="Espace réservé du numéro de diapositive 8">
            <a:extLst>
              <a:ext uri="{FF2B5EF4-FFF2-40B4-BE49-F238E27FC236}">
                <a16:creationId xmlns:a16="http://schemas.microsoft.com/office/drawing/2014/main" id="{9F729B47-FE92-104E-8B73-2511B2512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5368" y="6308725"/>
            <a:ext cx="1248833" cy="43180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A730B98-D494-D94A-86F9-00715948CA12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44842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2">
            <a:extLst>
              <a:ext uri="{FF2B5EF4-FFF2-40B4-BE49-F238E27FC236}">
                <a16:creationId xmlns:a16="http://schemas.microsoft.com/office/drawing/2014/main" id="{32157F82-803A-BB74-85A1-1D98EA89B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1680" y="6308725"/>
            <a:ext cx="7096337" cy="43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1" name="Espace réservé de la date 6">
            <a:extLst>
              <a:ext uri="{FF2B5EF4-FFF2-40B4-BE49-F238E27FC236}">
                <a16:creationId xmlns:a16="http://schemas.microsoft.com/office/drawing/2014/main" id="{D428CEE6-1FD5-28CE-7B1D-47EE2E4793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64651" y="6308725"/>
            <a:ext cx="1344083" cy="43180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E80087-ACC6-024B-863F-26FEA41EC5E0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12" name="Espace réservé du numéro de diapositive 8">
            <a:extLst>
              <a:ext uri="{FF2B5EF4-FFF2-40B4-BE49-F238E27FC236}">
                <a16:creationId xmlns:a16="http://schemas.microsoft.com/office/drawing/2014/main" id="{12C1B5ED-1D1B-EE37-E931-674ACFDDED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5368" y="6308725"/>
            <a:ext cx="1248833" cy="43180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A730B98-D494-D94A-86F9-00715948CA12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53491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96CC510B-6C5C-CDBF-9BEE-D7F77F8A7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1680" y="6308725"/>
            <a:ext cx="7096337" cy="43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D1B5030-A8F1-127B-AF40-D61A88F54B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64651" y="6308725"/>
            <a:ext cx="1344083" cy="43180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22F3FE-89C2-264C-9537-14529684FA8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8" name="Espace réservé du numéro de diapositive 8">
            <a:extLst>
              <a:ext uri="{FF2B5EF4-FFF2-40B4-BE49-F238E27FC236}">
                <a16:creationId xmlns:a16="http://schemas.microsoft.com/office/drawing/2014/main" id="{4DFA36F4-CBB8-6721-0080-F55224356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5368" y="6308725"/>
            <a:ext cx="1248833" cy="43180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A730B98-D494-D94A-86F9-00715948CA12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4533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407" y="595087"/>
            <a:ext cx="7925981" cy="52659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04CC3D-A199-8342-1081-C3DAB2145575}"/>
              </a:ext>
            </a:extLst>
          </p:cNvPr>
          <p:cNvSpPr/>
          <p:nvPr userDrawn="1"/>
        </p:nvSpPr>
        <p:spPr>
          <a:xfrm>
            <a:off x="0" y="-101600"/>
            <a:ext cx="3041015" cy="6194896"/>
          </a:xfrm>
          <a:prstGeom prst="rect">
            <a:avLst/>
          </a:prstGeom>
          <a:solidFill>
            <a:srgbClr val="0044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8392" y="1824037"/>
            <a:ext cx="2264230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2" name="Espace réservé du pied de page 2">
            <a:extLst>
              <a:ext uri="{FF2B5EF4-FFF2-40B4-BE49-F238E27FC236}">
                <a16:creationId xmlns:a16="http://schemas.microsoft.com/office/drawing/2014/main" id="{F4F3CA56-8262-A052-8E69-5A4B976A5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1680" y="6308725"/>
            <a:ext cx="7096337" cy="43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3" name="Espace réservé de la date 6">
            <a:extLst>
              <a:ext uri="{FF2B5EF4-FFF2-40B4-BE49-F238E27FC236}">
                <a16:creationId xmlns:a16="http://schemas.microsoft.com/office/drawing/2014/main" id="{7E316CB7-EFA2-C742-3399-7140791FE1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64651" y="6308725"/>
            <a:ext cx="1344083" cy="43180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AD6B17-E041-5C44-9F35-46E8DC6D3E49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14" name="Espace réservé du numéro de diapositive 8">
            <a:extLst>
              <a:ext uri="{FF2B5EF4-FFF2-40B4-BE49-F238E27FC236}">
                <a16:creationId xmlns:a16="http://schemas.microsoft.com/office/drawing/2014/main" id="{99AEEA3F-A949-1993-830A-8D080739D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5368" y="6308725"/>
            <a:ext cx="1248833" cy="43180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A730B98-D494-D94A-86F9-00715948CA12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65359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us titre copie">
    <p:bg>
      <p:bgPr>
        <a:gradFill flip="none" rotWithShape="1">
          <a:gsLst>
            <a:gs pos="0">
              <a:srgbClr val="006599"/>
            </a:gs>
            <a:gs pos="100000">
              <a:srgbClr val="00446A"/>
            </a:gs>
          </a:gsLst>
          <a:lin ang="7199999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"/>
          <p:cNvSpPr/>
          <p:nvPr/>
        </p:nvSpPr>
        <p:spPr>
          <a:xfrm>
            <a:off x="0" y="6091585"/>
            <a:ext cx="12192000" cy="76641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90" tIns="34290" rIns="34290" bIns="34290" anchor="ctr"/>
          <a:lstStyle/>
          <a:p>
            <a:pPr defTabSz="291465">
              <a:defRPr sz="3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800"/>
          </a:p>
        </p:txBody>
      </p:sp>
      <p:pic>
        <p:nvPicPr>
          <p:cNvPr id="3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6240895"/>
            <a:ext cx="3477948" cy="467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SSTRN-COM_Logo réseau Présance CMJN institutionnel.pdf" descr="SSTRN-COM_Logo réseau Présance CMJN institutionne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681" y="6205587"/>
            <a:ext cx="2940580" cy="538411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019996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CEA0D33-2CA5-D177-2876-99328A107E41}"/>
              </a:ext>
            </a:extLst>
          </p:cNvPr>
          <p:cNvSpPr>
            <a:spLocks/>
          </p:cNvSpPr>
          <p:nvPr/>
        </p:nvSpPr>
        <p:spPr bwMode="auto">
          <a:xfrm>
            <a:off x="0" y="6057900"/>
            <a:ext cx="12192000" cy="800100"/>
          </a:xfrm>
          <a:prstGeom prst="rect">
            <a:avLst/>
          </a:prstGeom>
          <a:solidFill>
            <a:srgbClr val="00446A"/>
          </a:solidFill>
          <a:ln>
            <a:noFill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2400" b="0" i="0">
              <a:solidFill>
                <a:srgbClr val="000000"/>
              </a:solidFill>
              <a:latin typeface="Arial" panose="020B0604020202020204" pitchFamily="34" charset="0"/>
              <a:ea typeface="Heiti SC Light" charset="0"/>
              <a:sym typeface="Calibri" charset="0"/>
            </a:endParaRPr>
          </a:p>
        </p:txBody>
      </p:sp>
      <p:sp>
        <p:nvSpPr>
          <p:cNvPr id="1027" name="Espace réservé du titre 1">
            <a:extLst>
              <a:ext uri="{FF2B5EF4-FFF2-40B4-BE49-F238E27FC236}">
                <a16:creationId xmlns:a16="http://schemas.microsoft.com/office/drawing/2014/main" id="{3F72214F-FCE7-C0FF-D16A-64380ACCC3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2771" y="365125"/>
            <a:ext cx="1144063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8" name="Espace réservé du texte 2">
            <a:extLst>
              <a:ext uri="{FF2B5EF4-FFF2-40B4-BE49-F238E27FC236}">
                <a16:creationId xmlns:a16="http://schemas.microsoft.com/office/drawing/2014/main" id="{7E1573A5-491B-D13E-04BC-18C7BB0EED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82771" y="1825625"/>
            <a:ext cx="11440633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pic>
        <p:nvPicPr>
          <p:cNvPr id="1031" name="Image 8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E003445A-E97B-7146-DBC3-8FBA08231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6138863"/>
            <a:ext cx="1560512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5484846-4994-4C5E-4326-FD39A9FBBA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1680" y="6308725"/>
            <a:ext cx="7096337" cy="43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e la date 6">
            <a:extLst>
              <a:ext uri="{FF2B5EF4-FFF2-40B4-BE49-F238E27FC236}">
                <a16:creationId xmlns:a16="http://schemas.microsoft.com/office/drawing/2014/main" id="{5246C670-E984-8E0B-8803-A921D32CB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64651" y="6308725"/>
            <a:ext cx="1344083" cy="43180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C5A9C41-F0AD-A546-A451-A779286143C7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8" name="Espace réservé du numéro de diapositive 8">
            <a:extLst>
              <a:ext uri="{FF2B5EF4-FFF2-40B4-BE49-F238E27FC236}">
                <a16:creationId xmlns:a16="http://schemas.microsoft.com/office/drawing/2014/main" id="{7AFA8A0C-5CB9-113C-6B98-E5776C0A3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5368" y="6308725"/>
            <a:ext cx="1248833" cy="43180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A730B98-D494-D94A-86F9-00715948CA12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8" r:id="rId7"/>
    <p:sldLayoutId id="2147483679" r:id="rId8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00446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446A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446A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446A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446A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446A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446A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446A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446A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Clr>
          <a:srgbClr val="00446A"/>
        </a:buClr>
        <a:buFont typeface="Arial" panose="020B0604020202020204" pitchFamily="34" charset="0"/>
        <a:buChar char="•"/>
        <a:defRPr sz="2800" b="0" i="0" kern="1200">
          <a:solidFill>
            <a:srgbClr val="595959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0070C0"/>
        </a:buClr>
        <a:buFont typeface="Arial" panose="020B0604020202020204" pitchFamily="34" charset="0"/>
        <a:buChar char="•"/>
        <a:defRPr sz="2400" b="0" i="0" kern="1200">
          <a:solidFill>
            <a:srgbClr val="595959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8FAADC"/>
        </a:buClr>
        <a:buFont typeface="Arial" panose="020B0604020202020204" pitchFamily="34" charset="0"/>
        <a:buChar char="•"/>
        <a:defRPr sz="2000" b="0" i="0" kern="1200">
          <a:solidFill>
            <a:srgbClr val="595959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b="0" i="0" kern="1200">
          <a:solidFill>
            <a:srgbClr val="595959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b="0" i="0" kern="1200">
          <a:solidFill>
            <a:srgbClr val="595959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ifrance.gouv.fr/jorf/id/JORFTEXT000000333571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travail-emploi.gouv.fr/ministere/organisation/organisation-des-directions-et-services/article/organisation-de-la-direction-generale-du-travail-dgt" TargetMode="External"/><Relationship Id="rId13" Type="http://schemas.openxmlformats.org/officeDocument/2006/relationships/image" Target="../media/image6.png"/><Relationship Id="rId3" Type="http://schemas.openxmlformats.org/officeDocument/2006/relationships/hyperlink" Target="https://www.orspaysdelaloire.com/nos-activites/barometre-de-sante-publique-france" TargetMode="External"/><Relationship Id="rId7" Type="http://schemas.openxmlformats.org/officeDocument/2006/relationships/hyperlink" Target="https://www.carsat-ra.fr/files/live/sites/carsat-ra/files/pdf_illustrations/entreprise/Documentation/sp1177.pdf" TargetMode="External"/><Relationship Id="rId12" Type="http://schemas.openxmlformats.org/officeDocument/2006/relationships/image" Target="../media/image5.png"/><Relationship Id="rId2" Type="http://schemas.openxmlformats.org/officeDocument/2006/relationships/hyperlink" Target="https://www.legifrance.gouv.fr/jorf/id/JORFTEXT00004388444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arsat-ra.fr/images/pdf/entreprises/sp1177.pdf" TargetMode="External"/><Relationship Id="rId11" Type="http://schemas.openxmlformats.org/officeDocument/2006/relationships/hyperlink" Target="https://presanse-paysdelaloire.fr/rst2023/#webinaires" TargetMode="External"/><Relationship Id="rId5" Type="http://schemas.openxmlformats.org/officeDocument/2006/relationships/hyperlink" Target="https://www.legifrance.gouv.fr/jorf/id/JORFTEXT000000333571/" TargetMode="External"/><Relationship Id="rId10" Type="http://schemas.openxmlformats.org/officeDocument/2006/relationships/hyperlink" Target="https://www.jean-jaures.org/publication/je-taime-moi-non-plus-les-ambivalences-du-nouveau-rapport-au-travail/" TargetMode="External"/><Relationship Id="rId4" Type="http://schemas.openxmlformats.org/officeDocument/2006/relationships/hyperlink" Target="https://www.inrs.fr/media.html?refINRS=outil64" TargetMode="External"/><Relationship Id="rId9" Type="http://schemas.openxmlformats.org/officeDocument/2006/relationships/hyperlink" Target="https://www.sstrn.fr/cellule-prevention-desinsertion-professionnelle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enquetes.sstrn.fr/index.php/967211?lang=f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E142730-7FF1-0D3F-0DC4-D38DD816C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F7B1BAC-CD09-ABCD-234A-AAFCA0E77B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6B07BB-3BE8-9A7E-1278-6E754179C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1</a:t>
            </a:fld>
            <a:endParaRPr lang="fr-FR" alt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CAE62AE-3742-25D1-0B37-29927C2EA386}"/>
              </a:ext>
            </a:extLst>
          </p:cNvPr>
          <p:cNvSpPr txBox="1"/>
          <p:nvPr/>
        </p:nvSpPr>
        <p:spPr>
          <a:xfrm>
            <a:off x="2457347" y="813508"/>
            <a:ext cx="5949730" cy="754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80" tIns="68580" rIns="68580" bIns="68580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2000" b="1">
                <a:latin typeface="Avenir Next Condensed"/>
              </a:rPr>
              <a:t>Dr FRANCOISE DUCROT</a:t>
            </a:r>
            <a:endParaRPr lang="fr-FR" sz="1000" b="1">
              <a:latin typeface="Avenir Next Condensed"/>
            </a:endParaRPr>
          </a:p>
          <a:p>
            <a:r>
              <a:rPr lang="fr-FR" sz="2000">
                <a:latin typeface="Avenir Next Condensed"/>
              </a:rPr>
              <a:t>Directrice des Partenariats </a:t>
            </a:r>
          </a:p>
        </p:txBody>
      </p:sp>
      <p:pic>
        <p:nvPicPr>
          <p:cNvPr id="8" name="Image 5" descr="Une image contenant personne, mur, femme, intérieur&#10;&#10;Description générée automatiquement">
            <a:extLst>
              <a:ext uri="{FF2B5EF4-FFF2-40B4-BE49-F238E27FC236}">
                <a16:creationId xmlns:a16="http://schemas.microsoft.com/office/drawing/2014/main" id="{DC070021-285E-2795-0862-05959589F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32" y="607935"/>
            <a:ext cx="1457680" cy="190227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1A1922D-B4B2-4F86-99FC-F305B854B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357" y="815580"/>
            <a:ext cx="3373709" cy="1045403"/>
          </a:xfrm>
          <a:prstGeom prst="rect">
            <a:avLst/>
          </a:prstGeom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A8C38D6-549F-DD1A-19BD-B5179577CFCF}"/>
              </a:ext>
            </a:extLst>
          </p:cNvPr>
          <p:cNvSpPr txBox="1"/>
          <p:nvPr/>
        </p:nvSpPr>
        <p:spPr>
          <a:xfrm>
            <a:off x="184717" y="3239637"/>
            <a:ext cx="11756767" cy="22313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80" tIns="68580" rIns="68580" bIns="68580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600" b="1" i="1">
                <a:latin typeface="Avenir Next Condensed"/>
              </a:rPr>
              <a:t>"Comment la médecine du travail a-t-elle évolué ? " </a:t>
            </a:r>
          </a:p>
          <a:p>
            <a:pPr algn="ctr"/>
            <a:endParaRPr lang="fr-FR" sz="2000">
              <a:latin typeface="Avenir Next Condensed"/>
            </a:endParaRPr>
          </a:p>
          <a:p>
            <a:pPr algn="ctr"/>
            <a:endParaRPr lang="fr-FR" sz="2000">
              <a:latin typeface="Avenir Next Condensed"/>
            </a:endParaRPr>
          </a:p>
          <a:p>
            <a:pPr algn="ctr"/>
            <a:endParaRPr lang="fr-FR" sz="2000">
              <a:latin typeface="Avenir Next Condensed"/>
            </a:endParaRPr>
          </a:p>
          <a:p>
            <a:pPr algn="ctr"/>
            <a:r>
              <a:rPr lang="fr-FR" sz="2000">
                <a:latin typeface="Avenir Next Condensed"/>
              </a:rPr>
              <a:t>Dans le cadre du cycle de conférences 2023-2024 sur « Santé, corps et sociétés »</a:t>
            </a:r>
            <a:endParaRPr lang="fr-FR" sz="10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FR" sz="2000" b="1">
              <a:latin typeface="Avenir Next Condensed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370AB5B-FEF5-6249-5742-CC0CC7B32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22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37" descr="Une image contenant texte, Police, logo, symbole&#10;&#10;Description générée automatiquement">
            <a:extLst>
              <a:ext uri="{FF2B5EF4-FFF2-40B4-BE49-F238E27FC236}">
                <a16:creationId xmlns:a16="http://schemas.microsoft.com/office/drawing/2014/main" id="{7B48440A-C69D-EFB3-3B38-9F42A0788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8949" y="15117"/>
            <a:ext cx="2160000" cy="706542"/>
          </a:xfrm>
          <a:prstGeom prst="rect">
            <a:avLst/>
          </a:prstGeom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51337E5-96D3-AB52-D779-44C92C1FB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Influence européenne sur le renforcement de la prévention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886C48-2356-3006-9268-88EE65145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188" y="1603375"/>
            <a:ext cx="11440633" cy="4095750"/>
          </a:xfrm>
        </p:spPr>
        <p:txBody>
          <a:bodyPr/>
          <a:lstStyle/>
          <a:p>
            <a:pPr lvl="1" algn="just">
              <a:lnSpc>
                <a:spcPct val="100000"/>
              </a:lnSpc>
              <a:spcBef>
                <a:spcPct val="0"/>
              </a:spcBef>
              <a:buFont typeface="Courier New,monospace" panose="020B0604020202020204" pitchFamily="34" charset="0"/>
              <a:buChar char="o"/>
            </a:pPr>
            <a:endParaRPr lang="fr-FR" b="1">
              <a:latin typeface="Arial"/>
              <a:cs typeface="Arial"/>
            </a:endParaRPr>
          </a:p>
          <a:p>
            <a:pPr lvl="1" algn="just">
              <a:lnSpc>
                <a:spcPct val="100000"/>
              </a:lnSpc>
              <a:spcBef>
                <a:spcPct val="0"/>
              </a:spcBef>
              <a:buFont typeface="Courier New,monospace" panose="020B0604020202020204" pitchFamily="34" charset="0"/>
              <a:buChar char="o"/>
            </a:pPr>
            <a:endParaRPr lang="fr-FR" b="1">
              <a:latin typeface="Arial"/>
              <a:cs typeface="Arial"/>
            </a:endParaRPr>
          </a:p>
          <a:p>
            <a:pPr lvl="1" algn="just">
              <a:lnSpc>
                <a:spcPct val="100000"/>
              </a:lnSpc>
              <a:spcBef>
                <a:spcPct val="0"/>
              </a:spcBef>
              <a:buFont typeface="Courier New,monospace" panose="020B0604020202020204" pitchFamily="34" charset="0"/>
              <a:buChar char="o"/>
            </a:pPr>
            <a:endParaRPr lang="fr-FR" b="1">
              <a:latin typeface="Arial"/>
              <a:cs typeface="Arial"/>
            </a:endParaRPr>
          </a:p>
          <a:p>
            <a:pPr lvl="1" algn="just">
              <a:lnSpc>
                <a:spcPct val="100000"/>
              </a:lnSpc>
              <a:spcBef>
                <a:spcPct val="0"/>
              </a:spcBef>
              <a:buFont typeface="Courier New,monospace" panose="020B0604020202020204" pitchFamily="34" charset="0"/>
              <a:buChar char="o"/>
            </a:pPr>
            <a:r>
              <a:rPr lang="fr-FR" b="1">
                <a:latin typeface="Arial"/>
                <a:cs typeface="Arial"/>
              </a:rPr>
              <a:t>Directive cadre n° 89/391/CEE du 12/06/1989</a:t>
            </a:r>
            <a:r>
              <a:rPr lang="fr-FR">
                <a:latin typeface="Arial"/>
                <a:cs typeface="Arial"/>
              </a:rPr>
              <a:t> précise la mise en œuvre de mesures visant à promouvoir l'amélioration de la sécurité et de la santé des travailleurs au travail :</a:t>
            </a:r>
            <a:r>
              <a:rPr lang="fr-FR" sz="2000" b="1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fr-FR" sz="2000">
                <a:solidFill>
                  <a:srgbClr val="000000"/>
                </a:solidFill>
                <a:latin typeface="Arial"/>
                <a:cs typeface="Arial"/>
              </a:rPr>
              <a:t> </a:t>
            </a:r>
            <a:endParaRPr lang="en-US" sz="2000">
              <a:solidFill>
                <a:srgbClr val="000000"/>
              </a:solidFill>
              <a:latin typeface="Arial"/>
              <a:cs typeface="Arial"/>
            </a:endParaRPr>
          </a:p>
          <a:p>
            <a:pPr marL="685800" lvl="1" algn="just">
              <a:lnSpc>
                <a:spcPct val="100000"/>
              </a:lnSpc>
              <a:spcBef>
                <a:spcPct val="0"/>
              </a:spcBef>
              <a:buClr>
                <a:srgbClr val="0070C0"/>
              </a:buClr>
              <a:buFont typeface="Courier New,monospace" panose="020B0604020202020204" pitchFamily="34" charset="0"/>
              <a:buChar char="o"/>
            </a:pPr>
            <a:endParaRPr lang="fr-FR" sz="2000">
              <a:solidFill>
                <a:srgbClr val="000000"/>
              </a:solidFill>
              <a:latin typeface="Arial"/>
              <a:cs typeface="Arial"/>
            </a:endParaRPr>
          </a:p>
          <a:p>
            <a:pPr marL="685800" algn="ctr">
              <a:lnSpc>
                <a:spcPct val="100000"/>
              </a:lnSpc>
              <a:spcBef>
                <a:spcPct val="0"/>
              </a:spcBef>
              <a:buClr>
                <a:srgbClr val="0070C0"/>
              </a:buClr>
            </a:pPr>
            <a:r>
              <a:rPr lang="fr-FR" sz="2000">
                <a:solidFill>
                  <a:srgbClr val="000000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https://www.legifrance.gouv.fr/jorf/id/JORFTEXT000000333571/</a:t>
            </a:r>
            <a:r>
              <a:rPr lang="fr-FR" sz="2000">
                <a:solidFill>
                  <a:srgbClr val="000000"/>
                </a:solidFill>
                <a:latin typeface="Arial"/>
                <a:cs typeface="Arial"/>
              </a:rPr>
              <a:t> </a:t>
            </a:r>
            <a:endParaRPr lang="fr-FR">
              <a:latin typeface="Arial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E07932D-81EE-0354-D761-E6E8290002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D25758D-02AC-B3ED-B118-A27A4F5D7F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6654D1-7468-4D70-4EA8-D27D5A8BE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10</a:t>
            </a:fld>
            <a:endParaRPr lang="fr-FR" alt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1F758DB-48E6-9CFD-F7E8-28D761490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24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07F480E-D2DC-207C-BCF5-F234EF206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ABD77A6-D631-10EB-6304-05697D79B7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66F860-F6EF-61C2-A766-2CD36B671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11</a:t>
            </a:fld>
            <a:endParaRPr lang="fr-FR" altLang="fr-FR"/>
          </a:p>
        </p:txBody>
      </p:sp>
      <p:pic>
        <p:nvPicPr>
          <p:cNvPr id="7" name="Image 6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09F60AB4-7240-3BF6-D281-E3A6DC65F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583" y="398268"/>
            <a:ext cx="9355666" cy="5257132"/>
          </a:xfrm>
          <a:prstGeom prst="rect">
            <a:avLst/>
          </a:prstGeom>
          <a:ln>
            <a:noFill/>
          </a:ln>
        </p:spPr>
      </p:pic>
      <p:pic>
        <p:nvPicPr>
          <p:cNvPr id="3" name="Image 37" descr="Une image contenant texte, Police, logo, symbole&#10;&#10;Description générée automatiquement">
            <a:extLst>
              <a:ext uri="{FF2B5EF4-FFF2-40B4-BE49-F238E27FC236}">
                <a16:creationId xmlns:a16="http://schemas.microsoft.com/office/drawing/2014/main" id="{D7FE8B07-E885-582A-290F-E2014F323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8949" y="15117"/>
            <a:ext cx="2160000" cy="706542"/>
          </a:xfrm>
          <a:prstGeom prst="rect">
            <a:avLst/>
          </a:prstGeom>
          <a:ln>
            <a:noFill/>
          </a:ln>
        </p:spPr>
      </p:pic>
      <p:sp>
        <p:nvSpPr>
          <p:cNvPr id="8" name="Flèche : haut 7">
            <a:extLst>
              <a:ext uri="{FF2B5EF4-FFF2-40B4-BE49-F238E27FC236}">
                <a16:creationId xmlns:a16="http://schemas.microsoft.com/office/drawing/2014/main" id="{A7288ADE-EB46-DA26-4419-93DDBF30225F}"/>
              </a:ext>
            </a:extLst>
          </p:cNvPr>
          <p:cNvSpPr/>
          <p:nvPr/>
        </p:nvSpPr>
        <p:spPr>
          <a:xfrm rot="5400000">
            <a:off x="9313333" y="2571749"/>
            <a:ext cx="465666" cy="4445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387932C-48C2-B2AA-991A-E12A6ADEA7E4}"/>
              </a:ext>
            </a:extLst>
          </p:cNvPr>
          <p:cNvSpPr txBox="1"/>
          <p:nvPr/>
        </p:nvSpPr>
        <p:spPr>
          <a:xfrm>
            <a:off x="9781646" y="2666999"/>
            <a:ext cx="236140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La médecine du travail devient dorénavant la Santé au travail !</a:t>
            </a:r>
            <a:endParaRPr lang="fr-FR" b="1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AB4CBF5-1561-F7B9-B99A-531A86BD668E}"/>
              </a:ext>
            </a:extLst>
          </p:cNvPr>
          <p:cNvSpPr txBox="1"/>
          <p:nvPr/>
        </p:nvSpPr>
        <p:spPr>
          <a:xfrm rot="-1680000">
            <a:off x="1850758" y="494906"/>
            <a:ext cx="1153583" cy="46166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DUERP</a:t>
            </a:r>
            <a:endParaRPr lang="fr-FR" sz="2400" b="1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C19B513-0CC9-7AA4-5C7A-FCE0670EB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38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6762681-A2D2-F7BB-5402-9070189CD8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3C5E444-D942-7CC0-B15E-CBA40BBCD1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1521DD-EDCC-51AA-C170-DA594DA3C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12</a:t>
            </a:fld>
            <a:endParaRPr lang="fr-FR" altLang="fr-FR"/>
          </a:p>
        </p:txBody>
      </p:sp>
      <p:pic>
        <p:nvPicPr>
          <p:cNvPr id="7" name="Image 6" descr="Une image contenant texte, écriture manuscrite, capture d’écran, diagramme&#10;&#10;Description générée automatiquement">
            <a:extLst>
              <a:ext uri="{FF2B5EF4-FFF2-40B4-BE49-F238E27FC236}">
                <a16:creationId xmlns:a16="http://schemas.microsoft.com/office/drawing/2014/main" id="{EFFE6BCF-84A0-E8C9-9958-708EA7F92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802544"/>
            <a:ext cx="11303000" cy="4713161"/>
          </a:xfrm>
          <a:prstGeom prst="rect">
            <a:avLst/>
          </a:prstGeom>
          <a:ln>
            <a:noFill/>
          </a:ln>
        </p:spPr>
      </p:pic>
      <p:pic>
        <p:nvPicPr>
          <p:cNvPr id="9" name="Image 37" descr="Une image contenant texte, Police, logo, symbole&#10;&#10;Description générée automatiquement">
            <a:extLst>
              <a:ext uri="{FF2B5EF4-FFF2-40B4-BE49-F238E27FC236}">
                <a16:creationId xmlns:a16="http://schemas.microsoft.com/office/drawing/2014/main" id="{6722F26A-9C30-5D15-98AC-D99EB9F35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8949" y="15117"/>
            <a:ext cx="2160000" cy="706542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EB3AE95-9BC8-62D8-3270-CBFF35E65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68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09F4BB-4492-AAE7-1FAE-3C162FF7C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88" y="195792"/>
            <a:ext cx="9535633" cy="806980"/>
          </a:xfrm>
        </p:spPr>
        <p:txBody>
          <a:bodyPr/>
          <a:lstStyle/>
          <a:p>
            <a:r>
              <a:rPr lang="fr-FR" sz="2800">
                <a:latin typeface="Arial"/>
                <a:cs typeface="Arial"/>
              </a:rPr>
              <a:t>Nouvelle réforme : Loi du 2 août 2021</a:t>
            </a:r>
            <a:endParaRPr lang="fr-FR" sz="2800"/>
          </a:p>
        </p:txBody>
      </p:sp>
      <p:pic>
        <p:nvPicPr>
          <p:cNvPr id="7" name="Espace réservé du contenu 6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45A0C3FC-8168-B89E-2B3B-152308195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0974" y="957792"/>
            <a:ext cx="8152227" cy="4931833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E97BC75-8A0D-8522-9449-9370D3B18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20145FB-5412-68F7-54E7-81CAF570E9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2F4527-E2C3-33E5-645D-BD5484D12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13</a:t>
            </a:fld>
            <a:endParaRPr lang="fr-FR" altLang="fr-FR"/>
          </a:p>
        </p:txBody>
      </p:sp>
      <p:pic>
        <p:nvPicPr>
          <p:cNvPr id="8" name="Image 37" descr="Une image contenant texte, Police, logo, symbole&#10;&#10;Description générée automatiquement">
            <a:extLst>
              <a:ext uri="{FF2B5EF4-FFF2-40B4-BE49-F238E27FC236}">
                <a16:creationId xmlns:a16="http://schemas.microsoft.com/office/drawing/2014/main" id="{BC0BBDE3-8932-3A15-2269-985609565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8949" y="15117"/>
            <a:ext cx="2160000" cy="706542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E7A450E-7AF0-906B-32F9-68BA5596F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40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6BDC2F-AB6A-A09A-E8F1-8D1E70FD4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71" y="138907"/>
            <a:ext cx="11440633" cy="682626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En résumé, un secteur en pleine mutation...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3F78E7-E670-2570-F319-065D908A0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178" y="1051720"/>
            <a:ext cx="11619226" cy="4929186"/>
          </a:xfrm>
        </p:spPr>
        <p:txBody>
          <a:bodyPr/>
          <a:lstStyle/>
          <a:p>
            <a:r>
              <a:rPr lang="fr-FR" sz="2400" dirty="0">
                <a:latin typeface="Arial"/>
                <a:cs typeface="Arial"/>
              </a:rPr>
              <a:t>4 réformes en moins de 20 ans :</a:t>
            </a:r>
            <a:endParaRPr lang="fr-FR" dirty="0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fr-FR" sz="2000" dirty="0">
                <a:latin typeface="Arial"/>
                <a:cs typeface="Arial"/>
              </a:rPr>
              <a:t>2004 : obligation de mettre en place la </a:t>
            </a:r>
            <a:r>
              <a:rPr lang="fr-FR" sz="2000" b="1" dirty="0">
                <a:latin typeface="Arial"/>
                <a:cs typeface="Arial"/>
              </a:rPr>
              <a:t>pluridisciplinarité (nouvelles compétences)</a:t>
            </a:r>
            <a:endParaRPr lang="fr-FR" sz="2000" b="1" dirty="0">
              <a:cs typeface="Arial" panose="020B0604020202020204" pitchFamily="34" charset="0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fr-FR" sz="2000" dirty="0">
                <a:latin typeface="Arial"/>
                <a:cs typeface="Arial"/>
              </a:rPr>
              <a:t>2011 : mise en place des </a:t>
            </a:r>
            <a:r>
              <a:rPr lang="fr-FR" sz="2000" b="1" dirty="0">
                <a:latin typeface="Arial"/>
                <a:cs typeface="Arial"/>
              </a:rPr>
              <a:t>équipes pluridisciplinaires</a:t>
            </a:r>
            <a:r>
              <a:rPr lang="fr-FR" sz="2000" dirty="0">
                <a:latin typeface="Arial"/>
                <a:cs typeface="Arial"/>
              </a:rPr>
              <a:t> </a:t>
            </a:r>
            <a:endParaRPr lang="fr-FR" sz="2000" dirty="0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fr-FR" sz="2000" dirty="0">
                <a:latin typeface="Arial"/>
                <a:cs typeface="Arial"/>
              </a:rPr>
              <a:t>2016 : </a:t>
            </a:r>
            <a:r>
              <a:rPr lang="fr-FR" sz="2000" b="1" dirty="0">
                <a:latin typeface="Arial"/>
                <a:cs typeface="Arial"/>
              </a:rPr>
              <a:t>suivi individuel ciblé</a:t>
            </a:r>
            <a:r>
              <a:rPr lang="fr-FR" sz="2000" dirty="0">
                <a:latin typeface="Arial"/>
                <a:cs typeface="Arial"/>
              </a:rPr>
              <a:t> (exposition au risque/poste de travail/état de santé)</a:t>
            </a:r>
            <a:endParaRPr lang="fr-FR" sz="2000" dirty="0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fr-FR" sz="2000" dirty="0">
                <a:latin typeface="Arial"/>
                <a:cs typeface="Arial"/>
              </a:rPr>
              <a:t>2021 : </a:t>
            </a:r>
            <a:r>
              <a:rPr lang="fr-FR" sz="2000" b="1" dirty="0">
                <a:latin typeface="Arial"/>
                <a:cs typeface="Arial"/>
              </a:rPr>
              <a:t>nouvelles missions.</a:t>
            </a:r>
            <a:endParaRPr lang="fr-FR" sz="2000" dirty="0">
              <a:cs typeface="Arial"/>
            </a:endParaRPr>
          </a:p>
          <a:p>
            <a:pPr marL="457200" lvl="1" indent="0">
              <a:buNone/>
            </a:pPr>
            <a:endParaRPr lang="fr-FR" sz="2000">
              <a:latin typeface="Arial"/>
              <a:cs typeface="Arial"/>
            </a:endParaRPr>
          </a:p>
          <a:p>
            <a:r>
              <a:rPr lang="fr-FR" sz="2400" dirty="0">
                <a:latin typeface="Arial"/>
                <a:cs typeface="Arial"/>
              </a:rPr>
              <a:t>Leurs effets :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r-FR" sz="2000" dirty="0">
                <a:latin typeface="Arial"/>
                <a:cs typeface="Arial"/>
              </a:rPr>
              <a:t>Accélération de la </a:t>
            </a:r>
            <a:r>
              <a:rPr lang="fr-FR" sz="2000" b="1" dirty="0">
                <a:latin typeface="Arial"/>
                <a:cs typeface="Arial"/>
              </a:rPr>
              <a:t>transformation du secteur</a:t>
            </a:r>
            <a:r>
              <a:rPr lang="fr-FR" sz="2000" dirty="0">
                <a:latin typeface="Arial"/>
                <a:cs typeface="Arial"/>
              </a:rPr>
              <a:t> de la prévention des risques </a:t>
            </a:r>
            <a:endParaRPr lang="fr-FR" sz="2000" dirty="0">
              <a:cs typeface="Arial"/>
            </a:endParaRPr>
          </a:p>
          <a:p>
            <a:pPr lvl="1" algn="just">
              <a:buFont typeface="Courier New" panose="020B0604020202020204" pitchFamily="34" charset="0"/>
              <a:buChar char="o"/>
            </a:pPr>
            <a:r>
              <a:rPr lang="fr-FR" sz="2000" b="1" dirty="0">
                <a:latin typeface="Arial"/>
                <a:cs typeface="Arial"/>
              </a:rPr>
              <a:t>Adaptation des services médicaux du travail </a:t>
            </a:r>
            <a:r>
              <a:rPr lang="fr-FR" sz="2000" dirty="0">
                <a:latin typeface="Arial"/>
                <a:cs typeface="Arial"/>
              </a:rPr>
              <a:t>face aux enjeux : nouveaux risques professionnels, dématérialisation des dossiers médicaux et digitalisation des outils pour répondre aux besoins (téléconsultations, télétravail,…)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fr-FR" sz="2000" b="1" dirty="0">
                <a:latin typeface="Arial"/>
                <a:cs typeface="Arial"/>
              </a:rPr>
              <a:t>Enrichissement des missions des SPSTI </a:t>
            </a:r>
            <a:r>
              <a:rPr lang="fr-FR" sz="2000" dirty="0">
                <a:latin typeface="Arial"/>
                <a:cs typeface="Arial"/>
              </a:rPr>
              <a:t>et de </a:t>
            </a:r>
            <a:r>
              <a:rPr lang="fr-FR" sz="2000" b="1" dirty="0">
                <a:latin typeface="Arial"/>
                <a:cs typeface="Arial"/>
              </a:rPr>
              <a:t>leurs compétences</a:t>
            </a:r>
            <a:endParaRPr lang="fr-FR" sz="2000" b="1" dirty="0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fr-FR" sz="2000" dirty="0">
                <a:latin typeface="Arial"/>
                <a:cs typeface="Arial"/>
              </a:rPr>
              <a:t>Passage d'une médecine de quantité à une </a:t>
            </a:r>
            <a:r>
              <a:rPr lang="fr-FR" sz="2000" b="1" dirty="0">
                <a:latin typeface="Arial"/>
                <a:cs typeface="Arial"/>
              </a:rPr>
              <a:t>médecine de cible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r-FR" sz="2000" b="1" dirty="0">
                <a:latin typeface="Arial"/>
                <a:cs typeface="Arial"/>
              </a:rPr>
              <a:t>Renforcement de la collaboration</a:t>
            </a:r>
            <a:r>
              <a:rPr lang="fr-FR" sz="2000" dirty="0">
                <a:latin typeface="Arial"/>
                <a:cs typeface="Arial"/>
              </a:rPr>
              <a:t> avec les autres acteurs de la prévention.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fr-FR">
              <a:latin typeface="Arial"/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fr-FR">
              <a:latin typeface="Arial"/>
              <a:cs typeface="Arial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7A5C02C-B556-7590-AA84-738EBB6EA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6C8633-8CE3-6532-5C9D-D6ED92C2B1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78B2D1-C767-8537-827A-216632A58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14</a:t>
            </a:fld>
            <a:endParaRPr lang="fr-FR" altLang="fr-FR"/>
          </a:p>
        </p:txBody>
      </p:sp>
      <p:pic>
        <p:nvPicPr>
          <p:cNvPr id="8" name="Image 37" descr="Une image contenant Police, texte, logo, symbole&#10;&#10;Description générée automatiquement">
            <a:extLst>
              <a:ext uri="{FF2B5EF4-FFF2-40B4-BE49-F238E27FC236}">
                <a16:creationId xmlns:a16="http://schemas.microsoft.com/office/drawing/2014/main" id="{EAC2FB34-25BD-248B-0F8D-8AC804F28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" t="115" r="201" b="-1678"/>
          <a:stretch/>
        </p:blipFill>
        <p:spPr>
          <a:xfrm>
            <a:off x="10034166" y="815"/>
            <a:ext cx="2148979" cy="71757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0B1960C-0966-DDE4-A076-4884FC276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51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9F1914-BFEB-1FE0-2DCE-55BC8276A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>
                <a:latin typeface="Arial"/>
                <a:cs typeface="Arial"/>
              </a:rPr>
              <a:t>2è partie</a:t>
            </a:r>
            <a:br>
              <a:rPr lang="fr-FR">
                <a:latin typeface="Arial"/>
                <a:cs typeface="Arial"/>
              </a:rPr>
            </a:b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79368E-E0D7-5F70-8BF9-76D93200A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1" y="2145477"/>
            <a:ext cx="11440633" cy="3775898"/>
          </a:xfrm>
        </p:spPr>
        <p:txBody>
          <a:bodyPr/>
          <a:lstStyle/>
          <a:p>
            <a:pPr marL="0" indent="0" algn="ctr">
              <a:buNone/>
            </a:pPr>
            <a:r>
              <a:rPr lang="fr-FR" sz="3600" b="1">
                <a:solidFill>
                  <a:srgbClr val="00446A"/>
                </a:solidFill>
                <a:latin typeface="Arial"/>
                <a:cs typeface="Arial"/>
              </a:rPr>
              <a:t>La santé au travail : </a:t>
            </a:r>
            <a:endParaRPr lang="fr-FR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fr-FR" sz="3600" b="1">
                <a:solidFill>
                  <a:srgbClr val="00446A"/>
                </a:solidFill>
                <a:latin typeface="Arial"/>
                <a:cs typeface="Arial"/>
              </a:rPr>
              <a:t>interface des écosystèmes travail et santé</a:t>
            </a:r>
            <a:endParaRPr lang="fr-FR">
              <a:latin typeface="Arial"/>
              <a:cs typeface="Arial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521A3A1-CC32-1819-A129-1ACF42A58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612B0D4-C7D5-FEDE-EBFA-8F241B10D5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1EE886-C2BB-717C-FB3F-DC60AF90C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15</a:t>
            </a:fld>
            <a:endParaRPr lang="fr-FR" altLang="fr-FR"/>
          </a:p>
        </p:txBody>
      </p:sp>
      <p:pic>
        <p:nvPicPr>
          <p:cNvPr id="8" name="Image 37" descr="Une image contenant Police, texte, logo, symbole&#10;&#10;Description générée automatiquement">
            <a:extLst>
              <a:ext uri="{FF2B5EF4-FFF2-40B4-BE49-F238E27FC236}">
                <a16:creationId xmlns:a16="http://schemas.microsoft.com/office/drawing/2014/main" id="{A5AF8601-D5EA-431F-8728-1A99C77035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" t="115" r="201" b="-1678"/>
          <a:stretch/>
        </p:blipFill>
        <p:spPr>
          <a:xfrm>
            <a:off x="10034166" y="815"/>
            <a:ext cx="2148979" cy="71757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56501CE-9AB0-3E09-5968-68F333AB2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1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1163D-79A6-51E6-67B5-98841F9B7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354193"/>
            <a:ext cx="10321446" cy="1325563"/>
          </a:xfrm>
        </p:spPr>
        <p:txBody>
          <a:bodyPr/>
          <a:lstStyle/>
          <a:p>
            <a:r>
              <a:rPr lang="en-US">
                <a:latin typeface="Avenir Next Condensed"/>
                <a:cs typeface="Arial"/>
              </a:rPr>
              <a:t>2.1 </a:t>
            </a:r>
            <a:r>
              <a:rPr lang="fr-FR">
                <a:latin typeface="Avenir Next Condensed"/>
                <a:cs typeface="Arial"/>
              </a:rPr>
              <a:t>Ecosystème</a:t>
            </a:r>
            <a:r>
              <a:rPr lang="en-US">
                <a:latin typeface="Avenir Next Condensed"/>
                <a:cs typeface="Arial"/>
              </a:rPr>
              <a:t> travail </a:t>
            </a:r>
            <a:endParaRPr lang="en-US">
              <a:latin typeface="Avenir Next Condensed"/>
            </a:endParaRPr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AB5D90-9575-B953-606C-78A37D995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5F548-1594-6107-A3A5-D5D6F7AA6A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0A015-ED1E-B7C5-930C-FDFEC7CDD4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16</a:t>
            </a:fld>
            <a:endParaRPr lang="fr-FR" altLang="fr-FR"/>
          </a:p>
        </p:txBody>
      </p:sp>
      <p:pic>
        <p:nvPicPr>
          <p:cNvPr id="8" name="Image 37">
            <a:extLst>
              <a:ext uri="{FF2B5EF4-FFF2-40B4-BE49-F238E27FC236}">
                <a16:creationId xmlns:a16="http://schemas.microsoft.com/office/drawing/2014/main" id="{FF2532A6-DEDA-C108-AE22-3C9405A760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" t="115" r="201" b="-1678"/>
          <a:stretch/>
        </p:blipFill>
        <p:spPr>
          <a:xfrm>
            <a:off x="10034166" y="815"/>
            <a:ext cx="2148979" cy="717579"/>
          </a:xfrm>
          <a:prstGeom prst="rect">
            <a:avLst/>
          </a:prstGeom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7A6A4D9-A3EE-DF1F-F3DB-51F091CD6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85" y="2009322"/>
            <a:ext cx="11570585" cy="330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4">
            <a:extLst>
              <a:ext uri="{FF2B5EF4-FFF2-40B4-BE49-F238E27FC236}">
                <a16:creationId xmlns:a16="http://schemas.microsoft.com/office/drawing/2014/main" id="{5A4DCE9C-EEC1-4071-B20D-048D5F2B9FD0}"/>
              </a:ext>
            </a:extLst>
          </p:cNvPr>
          <p:cNvSpPr txBox="1"/>
          <p:nvPr/>
        </p:nvSpPr>
        <p:spPr>
          <a:xfrm>
            <a:off x="6633737" y="3906826"/>
            <a:ext cx="1850448" cy="8771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68580" tIns="68580" rIns="68580" bIns="68580" numCol="1" spcCol="3810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3429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6858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10287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13716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17145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20574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24003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27432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marR="0" indent="0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4800" b="1">
                <a:latin typeface="Avenir Next Condensed"/>
              </a:rPr>
              <a:t>SDC</a:t>
            </a:r>
            <a:endParaRPr lang="fr-FR" sz="3600" b="1">
              <a:latin typeface="Avenir Next Condensed"/>
            </a:endParaRPr>
          </a:p>
        </p:txBody>
      </p:sp>
      <p:sp>
        <p:nvSpPr>
          <p:cNvPr id="9" name="ZoneTexte 5">
            <a:extLst>
              <a:ext uri="{FF2B5EF4-FFF2-40B4-BE49-F238E27FC236}">
                <a16:creationId xmlns:a16="http://schemas.microsoft.com/office/drawing/2014/main" id="{1F028C0D-FFC3-45B0-ACFD-544AE339BAA0}"/>
              </a:ext>
            </a:extLst>
          </p:cNvPr>
          <p:cNvSpPr txBox="1"/>
          <p:nvPr/>
        </p:nvSpPr>
        <p:spPr>
          <a:xfrm>
            <a:off x="4169242" y="3045829"/>
            <a:ext cx="2947231" cy="692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68580" tIns="68580" rIns="68580" bIns="68580" numCol="1" spcCol="3810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3429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6858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10287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13716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17145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20574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24003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27432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r>
              <a:rPr lang="fr-FR" sz="3600" b="1">
                <a:latin typeface="Avenir Next Condensed"/>
                <a:cs typeface="Segoe UI"/>
              </a:rPr>
              <a:t>SALARIES</a:t>
            </a:r>
          </a:p>
        </p:txBody>
      </p:sp>
      <p:sp>
        <p:nvSpPr>
          <p:cNvPr id="10" name="ZoneTexte 6">
            <a:extLst>
              <a:ext uri="{FF2B5EF4-FFF2-40B4-BE49-F238E27FC236}">
                <a16:creationId xmlns:a16="http://schemas.microsoft.com/office/drawing/2014/main" id="{D62D28FB-E44C-43F6-A6DA-9AD165BDE36B}"/>
              </a:ext>
            </a:extLst>
          </p:cNvPr>
          <p:cNvSpPr txBox="1"/>
          <p:nvPr/>
        </p:nvSpPr>
        <p:spPr>
          <a:xfrm>
            <a:off x="2107330" y="2813713"/>
            <a:ext cx="1805518" cy="8771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68580" tIns="68580" rIns="68580" bIns="68580" numCol="1" spcCol="3810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3429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6858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10287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13716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17145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20574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24003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27432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r>
              <a:rPr lang="fr-FR" sz="2400" b="1">
                <a:latin typeface="Avenir Next Condensed"/>
                <a:cs typeface="Segoe UI"/>
              </a:rPr>
              <a:t>CODE DU TRAVAIL</a:t>
            </a:r>
          </a:p>
        </p:txBody>
      </p:sp>
      <p:sp>
        <p:nvSpPr>
          <p:cNvPr id="11" name="ZoneTexte 7">
            <a:extLst>
              <a:ext uri="{FF2B5EF4-FFF2-40B4-BE49-F238E27FC236}">
                <a16:creationId xmlns:a16="http://schemas.microsoft.com/office/drawing/2014/main" id="{F4DF9A04-F330-4DBD-8788-E8EB8018B67F}"/>
              </a:ext>
            </a:extLst>
          </p:cNvPr>
          <p:cNvSpPr txBox="1"/>
          <p:nvPr/>
        </p:nvSpPr>
        <p:spPr>
          <a:xfrm>
            <a:off x="1851173" y="4290201"/>
            <a:ext cx="4483640" cy="5693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68580" tIns="68580" rIns="68580" bIns="68580" numCol="1" spcCol="3810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3429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6858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10287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13716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17145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20574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24003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27432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r>
              <a:rPr lang="fr-FR" sz="2800" b="1">
                <a:latin typeface="Avenir Next Condensed"/>
              </a:rPr>
              <a:t>EMPLOYEUR</a:t>
            </a:r>
          </a:p>
        </p:txBody>
      </p:sp>
      <p:sp>
        <p:nvSpPr>
          <p:cNvPr id="12" name="ZoneTexte 8">
            <a:extLst>
              <a:ext uri="{FF2B5EF4-FFF2-40B4-BE49-F238E27FC236}">
                <a16:creationId xmlns:a16="http://schemas.microsoft.com/office/drawing/2014/main" id="{8D196016-2138-4A05-AF09-DD6A15D26AA8}"/>
              </a:ext>
            </a:extLst>
          </p:cNvPr>
          <p:cNvSpPr txBox="1"/>
          <p:nvPr/>
        </p:nvSpPr>
        <p:spPr>
          <a:xfrm rot="10800000" flipV="1">
            <a:off x="627025" y="3636816"/>
            <a:ext cx="2246437" cy="8771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68580" tIns="68580" rIns="68580" bIns="68580" numCol="1" spcCol="3810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3429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6858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10287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13716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17145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20574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24003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27432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r>
              <a:rPr lang="fr-FR" sz="2400" b="1">
                <a:latin typeface="Avenir Next Condensed"/>
                <a:cs typeface="Segoe UI"/>
              </a:rPr>
              <a:t>DROIT EUROPEEN</a:t>
            </a:r>
            <a:endParaRPr lang="fr-FR" sz="2400" b="1">
              <a:latin typeface="Avenir Next Condensed"/>
            </a:endParaRPr>
          </a:p>
        </p:txBody>
      </p:sp>
      <p:sp>
        <p:nvSpPr>
          <p:cNvPr id="13" name="ZoneTexte 9">
            <a:extLst>
              <a:ext uri="{FF2B5EF4-FFF2-40B4-BE49-F238E27FC236}">
                <a16:creationId xmlns:a16="http://schemas.microsoft.com/office/drawing/2014/main" id="{02996DAA-A055-4935-8544-8EF2F4FEAD92}"/>
              </a:ext>
            </a:extLst>
          </p:cNvPr>
          <p:cNvSpPr txBox="1"/>
          <p:nvPr/>
        </p:nvSpPr>
        <p:spPr>
          <a:xfrm>
            <a:off x="3320562" y="2260980"/>
            <a:ext cx="1370372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68580" tIns="68580" rIns="68580" bIns="68580" numCol="1" spcCol="3810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3429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6858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10287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13716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17145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20574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24003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27432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r>
              <a:rPr lang="fr-FR" sz="2400" b="1">
                <a:latin typeface="Avenir Next Condensed"/>
                <a:cs typeface="Segoe UI"/>
              </a:rPr>
              <a:t>QVT</a:t>
            </a:r>
          </a:p>
        </p:txBody>
      </p:sp>
      <p:sp>
        <p:nvSpPr>
          <p:cNvPr id="14" name="ZoneTexte 10">
            <a:extLst>
              <a:ext uri="{FF2B5EF4-FFF2-40B4-BE49-F238E27FC236}">
                <a16:creationId xmlns:a16="http://schemas.microsoft.com/office/drawing/2014/main" id="{9581E924-4CEE-46F9-BA12-D265B2F7EAF6}"/>
              </a:ext>
            </a:extLst>
          </p:cNvPr>
          <p:cNvSpPr txBox="1"/>
          <p:nvPr/>
        </p:nvSpPr>
        <p:spPr>
          <a:xfrm>
            <a:off x="8071969" y="3204465"/>
            <a:ext cx="1962197" cy="630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68580" tIns="68580" rIns="68580" bIns="68580" numCol="1" spcCol="3810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3429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6858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10287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13716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17145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20574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24003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27432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r>
              <a:rPr lang="fr-FR" sz="3200" b="1">
                <a:latin typeface="Avenir Next Condensed"/>
                <a:cs typeface="Segoe UI"/>
              </a:rPr>
              <a:t>SPSTI</a:t>
            </a:r>
          </a:p>
        </p:txBody>
      </p:sp>
      <p:sp>
        <p:nvSpPr>
          <p:cNvPr id="15" name="ZoneTexte 11">
            <a:extLst>
              <a:ext uri="{FF2B5EF4-FFF2-40B4-BE49-F238E27FC236}">
                <a16:creationId xmlns:a16="http://schemas.microsoft.com/office/drawing/2014/main" id="{48BD0790-1A67-4541-9448-ED465350D50F}"/>
              </a:ext>
            </a:extLst>
          </p:cNvPr>
          <p:cNvSpPr txBox="1"/>
          <p:nvPr/>
        </p:nvSpPr>
        <p:spPr>
          <a:xfrm>
            <a:off x="7684942" y="4518319"/>
            <a:ext cx="2496007" cy="4462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68580" tIns="68580" rIns="68580" bIns="68580" numCol="1" spcCol="3810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3429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6858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10287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13716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17145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20574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24003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27432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marR="0" indent="0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>
                <a:latin typeface="Avenir Next Condensed"/>
              </a:rPr>
              <a:t>CERTIFICATION</a:t>
            </a:r>
            <a:endParaRPr lang="fr-FR" sz="4000" b="1">
              <a:latin typeface="Avenir Next Condensed"/>
            </a:endParaRPr>
          </a:p>
        </p:txBody>
      </p:sp>
      <p:sp>
        <p:nvSpPr>
          <p:cNvPr id="16" name="ZoneTexte 12">
            <a:extLst>
              <a:ext uri="{FF2B5EF4-FFF2-40B4-BE49-F238E27FC236}">
                <a16:creationId xmlns:a16="http://schemas.microsoft.com/office/drawing/2014/main" id="{BCDFA49A-DBC4-4B5F-BE01-473FFF0CA6B6}"/>
              </a:ext>
            </a:extLst>
          </p:cNvPr>
          <p:cNvSpPr txBox="1"/>
          <p:nvPr/>
        </p:nvSpPr>
        <p:spPr>
          <a:xfrm>
            <a:off x="9388727" y="3290891"/>
            <a:ext cx="2246437" cy="692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68580" tIns="68580" rIns="68580" bIns="68580" numCol="1" spcCol="3810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3429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6858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10287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13716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17145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20574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24003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27432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r>
              <a:rPr lang="fr-FR" sz="1800" b="1">
                <a:latin typeface="Avenir Next Condensed"/>
              </a:rPr>
              <a:t>ACTIONS DE PREVENTION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BD608AB-1569-2347-4C3B-1CD6806FC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21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762A9A5-4692-0A35-16BE-BA58CCE157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BBEFD3-9539-CD90-ECF2-0C298EE66E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2BDBCD-939A-BBA0-D0D9-D2281E99B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17</a:t>
            </a:fld>
            <a:endParaRPr lang="fr-FR" alt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40B97C-DF25-35F9-EFD0-BCB5D258DC97}"/>
              </a:ext>
            </a:extLst>
          </p:cNvPr>
          <p:cNvSpPr txBox="1"/>
          <p:nvPr/>
        </p:nvSpPr>
        <p:spPr>
          <a:xfrm>
            <a:off x="8995834" y="5704416"/>
            <a:ext cx="211666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>
                <a:latin typeface="Calibri"/>
                <a:ea typeface="Calibri"/>
                <a:cs typeface="Calibri"/>
              </a:rPr>
              <a:t>Source : Rapport DGT 2022</a:t>
            </a:r>
            <a:endParaRPr lang="fr-FR" sz="1200"/>
          </a:p>
        </p:txBody>
      </p:sp>
      <p:pic>
        <p:nvPicPr>
          <p:cNvPr id="10" name="Image 37" descr="Une image contenant texte, Police, logo, symbole&#10;&#10;Description générée automatiquement">
            <a:extLst>
              <a:ext uri="{FF2B5EF4-FFF2-40B4-BE49-F238E27FC236}">
                <a16:creationId xmlns:a16="http://schemas.microsoft.com/office/drawing/2014/main" id="{4F39A48E-36F4-E946-69DC-129B059B8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8949" y="15117"/>
            <a:ext cx="2160000" cy="706542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0DD59CB-CC29-A481-482E-C1ABD5A09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  <p:pic>
        <p:nvPicPr>
          <p:cNvPr id="7" name="Image 6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7792FC28-D87F-FDDF-2841-A0DC846159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548" r="402" b="-146"/>
          <a:stretch/>
        </p:blipFill>
        <p:spPr>
          <a:xfrm>
            <a:off x="2442738" y="10584"/>
            <a:ext cx="6365201" cy="684507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8675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C0EE017-3049-8B4C-FC7A-8854B6E4D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9482E8-7C3A-8178-FE25-EC00C4D5BE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34A7C3-4181-B112-8E7C-2027DC505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18</a:t>
            </a:fld>
            <a:endParaRPr lang="fr-FR" altLang="fr-FR"/>
          </a:p>
        </p:txBody>
      </p:sp>
      <p:pic>
        <p:nvPicPr>
          <p:cNvPr id="7" name="Image 6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3AAE5531-6C41-1CBF-EFA1-5CA6F09AB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05" y="-528"/>
            <a:ext cx="5601759" cy="5938308"/>
          </a:xfrm>
          <a:prstGeom prst="rect">
            <a:avLst/>
          </a:prstGeom>
          <a:ln>
            <a:noFill/>
          </a:ln>
        </p:spPr>
      </p:pic>
      <p:pic>
        <p:nvPicPr>
          <p:cNvPr id="8" name="Image 7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7ADC691E-F2B4-BA33-CACD-BC857AF2F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158" y="1889125"/>
            <a:ext cx="6314016" cy="256116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858868D-738B-9179-CA56-AE05BB4C6F4F}"/>
              </a:ext>
            </a:extLst>
          </p:cNvPr>
          <p:cNvSpPr txBox="1"/>
          <p:nvPr/>
        </p:nvSpPr>
        <p:spPr>
          <a:xfrm>
            <a:off x="8995834" y="5704416"/>
            <a:ext cx="211666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>
                <a:latin typeface="Calibri"/>
                <a:ea typeface="Calibri"/>
                <a:cs typeface="Calibri"/>
              </a:rPr>
              <a:t>Source : Rapport DGT 2022</a:t>
            </a:r>
            <a:endParaRPr lang="fr-FR" sz="1200"/>
          </a:p>
        </p:txBody>
      </p:sp>
      <p:pic>
        <p:nvPicPr>
          <p:cNvPr id="12" name="Image 37" descr="Une image contenant texte, Police, logo, symbole&#10;&#10;Description générée automatiquement">
            <a:extLst>
              <a:ext uri="{FF2B5EF4-FFF2-40B4-BE49-F238E27FC236}">
                <a16:creationId xmlns:a16="http://schemas.microsoft.com/office/drawing/2014/main" id="{3C475E4C-0569-7C4A-5B85-E49925FFF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8949" y="15117"/>
            <a:ext cx="2160000" cy="706542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5D4ABE4-41C8-EEC9-9128-4AB75FDB1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72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Une image contenant texte, capture d’écran, Police, Marque&#10;&#10;Description générée automatiquement">
            <a:extLst>
              <a:ext uri="{FF2B5EF4-FFF2-40B4-BE49-F238E27FC236}">
                <a16:creationId xmlns:a16="http://schemas.microsoft.com/office/drawing/2014/main" id="{60A13C76-6640-045E-D029-9688C92EC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8904" y="5292"/>
            <a:ext cx="9093199" cy="603249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06A2D7-B19D-158F-26EA-72070756B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DA8043-2EC6-C500-D2CF-ACEE0080C2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E139C-4A90-D997-5130-4ED73B29F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19</a:t>
            </a:fld>
            <a:endParaRPr lang="fr-FR" altLang="fr-FR"/>
          </a:p>
        </p:txBody>
      </p:sp>
      <p:pic>
        <p:nvPicPr>
          <p:cNvPr id="8" name="Image 37">
            <a:extLst>
              <a:ext uri="{FF2B5EF4-FFF2-40B4-BE49-F238E27FC236}">
                <a16:creationId xmlns:a16="http://schemas.microsoft.com/office/drawing/2014/main" id="{3CBF5F57-36E0-CE18-DBED-DF839CF7D9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" t="115" r="201" b="-1678"/>
          <a:stretch/>
        </p:blipFill>
        <p:spPr>
          <a:xfrm>
            <a:off x="10034166" y="815"/>
            <a:ext cx="2148979" cy="71757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832C40B-C8D6-5329-F3A2-495A42E97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7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DE587D-270F-C9D3-9ABB-C26C898EA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71" y="365125"/>
            <a:ext cx="11440633" cy="636135"/>
          </a:xfrm>
        </p:spPr>
        <p:txBody>
          <a:bodyPr/>
          <a:lstStyle/>
          <a:p>
            <a:r>
              <a:rPr lang="fr-FR" sz="4400">
                <a:latin typeface="Arial"/>
                <a:cs typeface="Arial"/>
              </a:rPr>
              <a:t>Plan</a:t>
            </a:r>
            <a:endParaRPr lang="fr-FR" sz="440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615132-B3F5-13EC-5322-FDA0AC4CD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82" y="1224454"/>
            <a:ext cx="11440633" cy="4078174"/>
          </a:xfrm>
        </p:spPr>
        <p:txBody>
          <a:bodyPr/>
          <a:lstStyle/>
          <a:p>
            <a:pPr marL="0" indent="0">
              <a:buNone/>
            </a:pPr>
            <a:endParaRPr lang="fr-FR">
              <a:latin typeface="Arial"/>
              <a:cs typeface="Arial"/>
            </a:endParaRPr>
          </a:p>
          <a:p>
            <a:pPr marL="400050" indent="-400050">
              <a:buAutoNum type="arabicPeriod"/>
            </a:pPr>
            <a:r>
              <a:rPr lang="fr-FR" sz="2400">
                <a:solidFill>
                  <a:schemeClr val="tx1"/>
                </a:solidFill>
                <a:latin typeface="Arial"/>
                <a:cs typeface="Arial"/>
              </a:rPr>
              <a:t>Les évolutions réglementaires </a:t>
            </a:r>
            <a:endParaRPr lang="fr-FR" sz="2400">
              <a:solidFill>
                <a:schemeClr val="tx1"/>
              </a:solidFill>
              <a:cs typeface="Arial"/>
            </a:endParaRPr>
          </a:p>
          <a:p>
            <a:pPr marL="0" indent="0">
              <a:buNone/>
            </a:pPr>
            <a:endParaRPr lang="fr-FR" sz="240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fr-FR" sz="2400">
                <a:solidFill>
                  <a:schemeClr val="tx1"/>
                </a:solidFill>
                <a:latin typeface="Arial"/>
                <a:cs typeface="Arial"/>
              </a:rPr>
              <a:t>2. La santé au travail : interface des écosystèmes travail et santé</a:t>
            </a:r>
            <a:endParaRPr lang="fr-FR" sz="240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buAutoNum type="arabicPeriod"/>
            </a:pPr>
            <a:endParaRPr lang="fr-FR" sz="240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fr-FR" sz="2400">
                <a:solidFill>
                  <a:schemeClr val="tx1"/>
                </a:solidFill>
                <a:latin typeface="Arial"/>
                <a:cs typeface="Arial"/>
              </a:rPr>
              <a:t>3. La prévention en santé au travail en pratique : de l'individu au collectif...</a:t>
            </a:r>
            <a:endParaRPr lang="fr-FR" sz="240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buAutoNum type="arabicPeriod"/>
            </a:pPr>
            <a:endParaRPr lang="fr-FR">
              <a:latin typeface="Arial"/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fr-FR">
              <a:latin typeface="Arial"/>
              <a:cs typeface="Arial"/>
            </a:endParaRPr>
          </a:p>
          <a:p>
            <a:pPr>
              <a:buAutoNum type="arabicPeriod"/>
            </a:pPr>
            <a:endParaRPr lang="fr-FR">
              <a:latin typeface="Arial"/>
              <a:cs typeface="Arial"/>
            </a:endParaRPr>
          </a:p>
          <a:p>
            <a:pPr>
              <a:buAutoNum type="arabicPeriod"/>
            </a:pPr>
            <a:endParaRPr lang="fr-FR">
              <a:latin typeface="Arial"/>
              <a:cs typeface="Arial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7E79633-FBD0-498C-08A4-DA0FD4518F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66075E-F399-F4DE-A00A-453DA67905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7FBE48-072E-1108-D559-F8A812D4B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2</a:t>
            </a:fld>
            <a:endParaRPr lang="fr-FR" altLang="fr-FR"/>
          </a:p>
        </p:txBody>
      </p:sp>
      <p:pic>
        <p:nvPicPr>
          <p:cNvPr id="8" name="Image 37" descr="Une image contenant texte, Police, logo, symbole&#10;&#10;Description générée automatiquement">
            <a:extLst>
              <a:ext uri="{FF2B5EF4-FFF2-40B4-BE49-F238E27FC236}">
                <a16:creationId xmlns:a16="http://schemas.microsoft.com/office/drawing/2014/main" id="{14ED6F7F-7C6A-7BB0-19C1-4C7295823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8949" y="15117"/>
            <a:ext cx="2160000" cy="706542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8F1EC7-3028-265C-C993-DA859B147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37" descr="Une image contenant Police, texte, logo, symbole&#10;&#10;Description générée automatiquement">
            <a:extLst>
              <a:ext uri="{FF2B5EF4-FFF2-40B4-BE49-F238E27FC236}">
                <a16:creationId xmlns:a16="http://schemas.microsoft.com/office/drawing/2014/main" id="{7CBBC0A1-8303-4553-A73E-1A991F106B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4000"/>
          </a:blip>
          <a:srcRect l="309" t="115" r="201" b="-1678"/>
          <a:stretch/>
        </p:blipFill>
        <p:spPr>
          <a:xfrm>
            <a:off x="10034166" y="815"/>
            <a:ext cx="2148979" cy="717579"/>
          </a:xfrm>
          <a:prstGeom prst="rect">
            <a:avLst/>
          </a:prstGeom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8B7287C-3B3F-4A34-C75D-CC6B188C9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71" y="119062"/>
            <a:ext cx="11440633" cy="1063626"/>
          </a:xfrm>
        </p:spPr>
        <p:txBody>
          <a:bodyPr/>
          <a:lstStyle/>
          <a:p>
            <a:r>
              <a:rPr lang="fr-FR" sz="2800">
                <a:latin typeface="Arial"/>
                <a:cs typeface="Arial"/>
              </a:rPr>
              <a:t>Accidents du travail (AT) et Maladies professionnelles (MP) </a:t>
            </a:r>
            <a:endParaRPr lang="fr-FR" sz="280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B76352-DED1-7554-2752-7354B3D26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87" y="1381125"/>
            <a:ext cx="5619800" cy="4536281"/>
          </a:xfrm>
        </p:spPr>
        <p:txBody>
          <a:bodyPr/>
          <a:lstStyle/>
          <a:p>
            <a:pPr marL="0" indent="0">
              <a:buNone/>
            </a:pPr>
            <a:r>
              <a:rPr lang="fr-FR">
                <a:solidFill>
                  <a:schemeClr val="tx1"/>
                </a:solidFill>
                <a:latin typeface="Arial"/>
                <a:cs typeface="Arial"/>
              </a:rPr>
              <a:t>Selon l'Assurance Maladie :</a:t>
            </a:r>
            <a:endParaRPr lang="fr-FR">
              <a:solidFill>
                <a:schemeClr val="tx1"/>
              </a:solidFill>
              <a:cs typeface="Arial"/>
            </a:endParaRPr>
          </a:p>
          <a:p>
            <a:r>
              <a:rPr lang="fr-FR" b="1">
                <a:solidFill>
                  <a:schemeClr val="tx1"/>
                </a:solidFill>
                <a:latin typeface="Arial"/>
                <a:cs typeface="Arial"/>
              </a:rPr>
              <a:t>1 375 </a:t>
            </a:r>
            <a:r>
              <a:rPr lang="fr-FR">
                <a:solidFill>
                  <a:schemeClr val="tx1"/>
                </a:solidFill>
                <a:latin typeface="Arial"/>
                <a:cs typeface="Arial"/>
              </a:rPr>
              <a:t>AT graves et mortels</a:t>
            </a:r>
          </a:p>
          <a:p>
            <a:endParaRPr lang="fr-FR">
              <a:solidFill>
                <a:schemeClr val="tx1"/>
              </a:solidFill>
              <a:cs typeface="Arial"/>
            </a:endParaRPr>
          </a:p>
          <a:p>
            <a:r>
              <a:rPr lang="fr-FR" b="1">
                <a:solidFill>
                  <a:schemeClr val="tx1"/>
                </a:solidFill>
                <a:latin typeface="Arial"/>
                <a:cs typeface="Arial"/>
              </a:rPr>
              <a:t>44 217 </a:t>
            </a:r>
            <a:r>
              <a:rPr lang="fr-FR">
                <a:solidFill>
                  <a:schemeClr val="tx1"/>
                </a:solidFill>
                <a:latin typeface="Arial"/>
                <a:cs typeface="Arial"/>
              </a:rPr>
              <a:t>MP déclarées dont : </a:t>
            </a:r>
            <a:endParaRPr lang="fr-FR">
              <a:solidFill>
                <a:schemeClr val="tx1"/>
              </a:solidFill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fr-FR" b="1">
                <a:solidFill>
                  <a:schemeClr val="tx1"/>
                </a:solidFill>
                <a:latin typeface="Arial"/>
                <a:cs typeface="Arial"/>
              </a:rPr>
              <a:t>38 286 </a:t>
            </a:r>
            <a:r>
              <a:rPr lang="fr-FR">
                <a:solidFill>
                  <a:schemeClr val="tx1"/>
                </a:solidFill>
                <a:latin typeface="Arial"/>
                <a:cs typeface="Arial"/>
              </a:rPr>
              <a:t>dues aux TMS</a:t>
            </a:r>
            <a:endParaRPr lang="fr-FR">
              <a:solidFill>
                <a:schemeClr val="tx1"/>
              </a:solidFill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fr-FR" b="1">
                <a:solidFill>
                  <a:schemeClr val="tx1"/>
                </a:solidFill>
                <a:latin typeface="Arial"/>
                <a:cs typeface="Arial"/>
              </a:rPr>
              <a:t>1 814 </a:t>
            </a:r>
            <a:r>
              <a:rPr lang="fr-FR">
                <a:solidFill>
                  <a:schemeClr val="tx1"/>
                </a:solidFill>
                <a:latin typeface="Arial"/>
                <a:cs typeface="Arial"/>
              </a:rPr>
              <a:t>dues aux maladies psychiques </a:t>
            </a:r>
            <a:endParaRPr lang="fr-FR">
              <a:solidFill>
                <a:schemeClr val="tx1"/>
              </a:solidFill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fr-FR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fr-FR">
                <a:solidFill>
                  <a:srgbClr val="00B050"/>
                </a:solidFill>
                <a:latin typeface="Arial"/>
                <a:cs typeface="Arial"/>
              </a:rPr>
              <a:t>Tendance depuis 15 ans : baisse de la sinistralité !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21319E-A663-FCF8-93DB-4CD24DCB70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9A65C56-FF33-B9BE-132C-BEBE4E3120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A107E8-6E30-CC81-689C-7E45ED36A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20</a:t>
            </a:fld>
            <a:endParaRPr lang="fr-FR" altLang="fr-FR"/>
          </a:p>
        </p:txBody>
      </p:sp>
      <p:pic>
        <p:nvPicPr>
          <p:cNvPr id="7" name="Image 6" descr="Une image contenant texte, capture d’écran, cercle, Police&#10;&#10;Description générée automatiquement">
            <a:extLst>
              <a:ext uri="{FF2B5EF4-FFF2-40B4-BE49-F238E27FC236}">
                <a16:creationId xmlns:a16="http://schemas.microsoft.com/office/drawing/2014/main" id="{A7787617-9B2C-CD80-B093-6C5ACB47BD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AFBFD"/>
              </a:clrFrom>
              <a:clrTo>
                <a:srgbClr val="FAFBFD">
                  <a:alpha val="0"/>
                </a:srgbClr>
              </a:clrTo>
            </a:clrChange>
          </a:blip>
          <a:srcRect l="2907" r="2724" b="1260"/>
          <a:stretch/>
        </p:blipFill>
        <p:spPr>
          <a:xfrm>
            <a:off x="5401687" y="968624"/>
            <a:ext cx="6660138" cy="512315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32A26CC-3DDD-7E2E-4AA3-5906AE0B3807}"/>
              </a:ext>
            </a:extLst>
          </p:cNvPr>
          <p:cNvSpPr txBox="1"/>
          <p:nvPr/>
        </p:nvSpPr>
        <p:spPr>
          <a:xfrm>
            <a:off x="9924522" y="5775854"/>
            <a:ext cx="242622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>
                <a:latin typeface="Calibri"/>
                <a:ea typeface="Calibri"/>
                <a:cs typeface="Calibri"/>
              </a:rPr>
              <a:t>Source : Assurance Maladie 2022</a:t>
            </a:r>
            <a:endParaRPr lang="fr-FR" sz="120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20F02A8-9471-077E-C2FF-9E4E846B1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17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88BE1-7263-E124-8AAF-E3E805E4D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DB77F-1F4B-76A1-3A06-7B31508228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12BE6-FA38-E13E-BCAC-1A3C7B658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21</a:t>
            </a:fld>
            <a:endParaRPr lang="fr-FR" altLang="fr-FR"/>
          </a:p>
        </p:txBody>
      </p:sp>
      <p:pic>
        <p:nvPicPr>
          <p:cNvPr id="8" name="Image 37">
            <a:extLst>
              <a:ext uri="{FF2B5EF4-FFF2-40B4-BE49-F238E27FC236}">
                <a16:creationId xmlns:a16="http://schemas.microsoft.com/office/drawing/2014/main" id="{A5061ACC-66D3-1FAF-7669-468CD849D5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" t="115" r="201" b="-1678"/>
          <a:stretch/>
        </p:blipFill>
        <p:spPr>
          <a:xfrm>
            <a:off x="10034166" y="815"/>
            <a:ext cx="2148979" cy="717579"/>
          </a:xfrm>
          <a:prstGeom prst="rect">
            <a:avLst/>
          </a:prstGeom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EAE48B9-6744-FDD4-482A-2C5896931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55" y="140925"/>
            <a:ext cx="11440633" cy="1020764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2.2 Ecosystème santé</a:t>
            </a:r>
            <a:endParaRPr lang="fr-FR"/>
          </a:p>
        </p:txBody>
      </p:sp>
      <p:pic>
        <p:nvPicPr>
          <p:cNvPr id="9" name="Image 8" descr="Une image contenant texte, Police, capture d’écran, logo&#10;&#10;Description générée automatiquement">
            <a:extLst>
              <a:ext uri="{FF2B5EF4-FFF2-40B4-BE49-F238E27FC236}">
                <a16:creationId xmlns:a16="http://schemas.microsoft.com/office/drawing/2014/main" id="{C91E40AE-C0ED-A15B-595F-2ED2D1884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537" y="1436070"/>
            <a:ext cx="7743875" cy="421826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068E50C-E4D7-4DC4-FA8D-0DA6EF73F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47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E0B488-E26A-A04F-0163-409FC68AC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Maladies chroniques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6269F3-340E-C2E1-2620-011079E0E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4897036-2F8E-8D8C-7793-420366BA9B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084DA6-B16F-B6AB-BD89-FDC8F5FA6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22</a:t>
            </a:fld>
            <a:endParaRPr lang="fr-FR" altLang="fr-FR"/>
          </a:p>
        </p:txBody>
      </p:sp>
      <p:pic>
        <p:nvPicPr>
          <p:cNvPr id="7" name="Image 6" descr="Une image contenant texte, Police, capture d’écran&#10;&#10;Description générée automatiquement">
            <a:extLst>
              <a:ext uri="{FF2B5EF4-FFF2-40B4-BE49-F238E27FC236}">
                <a16:creationId xmlns:a16="http://schemas.microsoft.com/office/drawing/2014/main" id="{8E4B46D5-7993-F498-8F53-BBF835063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04" y="1564898"/>
            <a:ext cx="6089650" cy="4253441"/>
          </a:xfrm>
          <a:prstGeom prst="rect">
            <a:avLst/>
          </a:prstGeom>
          <a:ln>
            <a:noFill/>
          </a:ln>
        </p:spPr>
      </p:pic>
      <p:pic>
        <p:nvPicPr>
          <p:cNvPr id="8" name="Image 7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F663EF76-85CE-A8EE-AB80-0845961C2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797" y="779463"/>
            <a:ext cx="4769908" cy="4769908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6D1468F-6B2A-AA39-885C-18CE113679EB}"/>
              </a:ext>
            </a:extLst>
          </p:cNvPr>
          <p:cNvSpPr txBox="1"/>
          <p:nvPr/>
        </p:nvSpPr>
        <p:spPr>
          <a:xfrm>
            <a:off x="9112251" y="5810249"/>
            <a:ext cx="33337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>
                <a:latin typeface="Calibri"/>
                <a:ea typeface="Calibri"/>
                <a:cs typeface="Calibri"/>
              </a:rPr>
              <a:t>Source : ORS Baromètre de Santé Publique 2021</a:t>
            </a:r>
            <a:endParaRPr lang="fr-FR" sz="1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8AA14B-8965-A3AB-EF95-B0C757E165D7}"/>
              </a:ext>
            </a:extLst>
          </p:cNvPr>
          <p:cNvSpPr/>
          <p:nvPr/>
        </p:nvSpPr>
        <p:spPr>
          <a:xfrm>
            <a:off x="381001" y="5058834"/>
            <a:ext cx="5799665" cy="7619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37" descr="Une image contenant Police, texte, logo, symbole&#10;&#10;Description générée automatiquement">
            <a:extLst>
              <a:ext uri="{FF2B5EF4-FFF2-40B4-BE49-F238E27FC236}">
                <a16:creationId xmlns:a16="http://schemas.microsoft.com/office/drawing/2014/main" id="{CE5088EC-12B8-B2EA-1FD6-2955AF2F39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" t="115" r="201" b="-1678"/>
          <a:stretch/>
        </p:blipFill>
        <p:spPr>
          <a:xfrm>
            <a:off x="10034166" y="815"/>
            <a:ext cx="2148979" cy="71757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A051880-8E6B-B16D-BF6F-756C0BC55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46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A33F86-1E0A-1541-980C-225DCEDCB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83" y="80828"/>
            <a:ext cx="11440633" cy="1325563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Exemples de maladies chroniques 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6BFCF65-E235-7910-94AA-1EA9B59DF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FEB12D7-1DAA-66CE-5256-785EDF167D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795ABB-226B-392D-08F7-DD6172E95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23</a:t>
            </a:fld>
            <a:endParaRPr lang="fr-FR" altLang="fr-FR"/>
          </a:p>
        </p:txBody>
      </p:sp>
      <p:pic>
        <p:nvPicPr>
          <p:cNvPr id="8" name="Image 37" descr="Une image contenant texte, Police, logo, symbole&#10;&#10;Description générée automatiquement">
            <a:extLst>
              <a:ext uri="{FF2B5EF4-FFF2-40B4-BE49-F238E27FC236}">
                <a16:creationId xmlns:a16="http://schemas.microsoft.com/office/drawing/2014/main" id="{9F324FAB-6C38-5352-BF8C-A0976F2B3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8949" y="15117"/>
            <a:ext cx="2160000" cy="706542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CBD9220-98EA-3253-6028-4D1751A38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63" y="1234441"/>
            <a:ext cx="10392809" cy="4608576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E1AE7354-CB2A-C393-7740-82421967C8F7}"/>
              </a:ext>
            </a:extLst>
          </p:cNvPr>
          <p:cNvSpPr/>
          <p:nvPr/>
        </p:nvSpPr>
        <p:spPr>
          <a:xfrm>
            <a:off x="2530078" y="4988719"/>
            <a:ext cx="3024187" cy="619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E915E92-8781-A583-B5BD-C29D4D601ACA}"/>
              </a:ext>
            </a:extLst>
          </p:cNvPr>
          <p:cNvSpPr/>
          <p:nvPr/>
        </p:nvSpPr>
        <p:spPr>
          <a:xfrm>
            <a:off x="2887265" y="1238250"/>
            <a:ext cx="3214687" cy="16906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BCA012B-00B1-5938-370E-A07CB1F6B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42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4724970-5A26-22A4-9BF7-68C2829AA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F4FFFF1-C350-9A46-2842-2D20024EA1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C7F13-45B7-0A5D-6523-C0E11D2B0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24</a:t>
            </a:fld>
            <a:endParaRPr lang="fr-FR" altLang="fr-FR"/>
          </a:p>
        </p:txBody>
      </p:sp>
      <p:pic>
        <p:nvPicPr>
          <p:cNvPr id="3" name="Image 37" descr="Une image contenant texte, Police, logo, symbole&#10;&#10;Description générée automatiquement">
            <a:extLst>
              <a:ext uri="{FF2B5EF4-FFF2-40B4-BE49-F238E27FC236}">
                <a16:creationId xmlns:a16="http://schemas.microsoft.com/office/drawing/2014/main" id="{4D7C439E-9C5D-A2C3-4178-9E44CE7D9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8949" y="15117"/>
            <a:ext cx="2160000" cy="706542"/>
          </a:xfrm>
          <a:prstGeom prst="rect">
            <a:avLst/>
          </a:prstGeom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0E0C2AA-18DA-7802-86A7-A3BFB288E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83" y="80828"/>
            <a:ext cx="11440633" cy="1325563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Impact social des maladies</a:t>
            </a:r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8180E54-19C2-304E-41A8-2F1EEF10DD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7" t="1750"/>
          <a:stretch/>
        </p:blipFill>
        <p:spPr>
          <a:xfrm>
            <a:off x="799148" y="1038606"/>
            <a:ext cx="10611948" cy="4873752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A7A8C2-A7C9-AC98-A328-1021A886537C}"/>
              </a:ext>
            </a:extLst>
          </p:cNvPr>
          <p:cNvSpPr/>
          <p:nvPr/>
        </p:nvSpPr>
        <p:spPr>
          <a:xfrm>
            <a:off x="667512" y="1033272"/>
            <a:ext cx="1060704" cy="3017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086C362-1BCF-465D-456F-A5599B771077}"/>
              </a:ext>
            </a:extLst>
          </p:cNvPr>
          <p:cNvSpPr/>
          <p:nvPr/>
        </p:nvSpPr>
        <p:spPr>
          <a:xfrm>
            <a:off x="6101954" y="3178970"/>
            <a:ext cx="5167311" cy="8096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8AADC82-0DCA-DEDD-2ED6-5532DF45DB27}"/>
              </a:ext>
            </a:extLst>
          </p:cNvPr>
          <p:cNvSpPr/>
          <p:nvPr/>
        </p:nvSpPr>
        <p:spPr>
          <a:xfrm>
            <a:off x="6244828" y="4917281"/>
            <a:ext cx="5167311" cy="8096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4C5C2D7-2873-D29F-C4C3-3BCE6DB94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67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E2B02B-B6A0-4CE4-7BCD-D0C929FE5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438" y="206375"/>
            <a:ext cx="11440633" cy="828147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Les Troubles Musculo Squelettiques "TMS"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A56A42-59CA-F747-90B0-54C2E9A92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A6067EE-71F5-9CD8-5196-302648BC91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FB8A3B-D27E-2995-E06D-C2244F3A9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25</a:t>
            </a:fld>
            <a:endParaRPr lang="fr-FR" altLang="fr-FR"/>
          </a:p>
        </p:txBody>
      </p:sp>
      <p:pic>
        <p:nvPicPr>
          <p:cNvPr id="9" name="Image 37" descr="Une image contenant texte, Police, logo, symbole&#10;&#10;Description générée automatiquement">
            <a:extLst>
              <a:ext uri="{FF2B5EF4-FFF2-40B4-BE49-F238E27FC236}">
                <a16:creationId xmlns:a16="http://schemas.microsoft.com/office/drawing/2014/main" id="{DA692972-3C7F-84C5-BC8A-7063AC495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8949" y="15117"/>
            <a:ext cx="2160000" cy="706542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AE602B3-101F-EA94-C2ED-E224FA359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  <p:pic>
        <p:nvPicPr>
          <p:cNvPr id="7" name="Image 6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8F3B61EF-15B1-7B28-4544-CC2664AD1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206" y="1034522"/>
            <a:ext cx="7643283" cy="577532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290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662647-BB79-9784-E8CA-825E9B4F7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RPS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2BD6607-6212-7D5A-D110-2696A1F586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5EE719-8A40-0014-6D55-1B45F36F49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9BE9E3-EA40-8FDE-5F34-081427558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26</a:t>
            </a:fld>
            <a:endParaRPr lang="fr-FR" altLang="fr-FR"/>
          </a:p>
        </p:txBody>
      </p:sp>
      <p:pic>
        <p:nvPicPr>
          <p:cNvPr id="9" name="Image 37" descr="Une image contenant texte, Police, logo, symbole&#10;&#10;Description générée automatiquement">
            <a:extLst>
              <a:ext uri="{FF2B5EF4-FFF2-40B4-BE49-F238E27FC236}">
                <a16:creationId xmlns:a16="http://schemas.microsoft.com/office/drawing/2014/main" id="{93B0419F-6012-2DDC-0F6F-B05A84927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8949" y="15117"/>
            <a:ext cx="2160000" cy="706542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C74260C-40EF-6928-C4CB-376D548F8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  <p:pic>
        <p:nvPicPr>
          <p:cNvPr id="7" name="Image 6" descr="Une image contenant texte, habits, personne, affiche&#10;&#10;Description générée automatiquement">
            <a:extLst>
              <a:ext uri="{FF2B5EF4-FFF2-40B4-BE49-F238E27FC236}">
                <a16:creationId xmlns:a16="http://schemas.microsoft.com/office/drawing/2014/main" id="{519A0122-E7F1-421E-BAA6-1E7D63025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841" y="0"/>
            <a:ext cx="7025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34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AAE81A-FA6E-8598-06D4-99BA2585B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Addictions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D825290-5AF5-3058-0388-356D216024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5BCBBF-3A64-257E-7DFE-98C34E4768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3BC78C-FA73-D78D-8697-FADE79516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27</a:t>
            </a:fld>
            <a:endParaRPr lang="fr-FR" alt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79B965D-5B03-1C3D-4390-D02ADFB03156}"/>
              </a:ext>
            </a:extLst>
          </p:cNvPr>
          <p:cNvSpPr txBox="1"/>
          <p:nvPr/>
        </p:nvSpPr>
        <p:spPr>
          <a:xfrm>
            <a:off x="9098493" y="5789871"/>
            <a:ext cx="33337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>
                <a:latin typeface="Calibri"/>
                <a:ea typeface="Calibri"/>
                <a:cs typeface="Calibri"/>
              </a:rPr>
              <a:t>Source : ORS Baromètre de Santé Publique 2021</a:t>
            </a:r>
            <a:endParaRPr lang="fr-FR" sz="1200"/>
          </a:p>
        </p:txBody>
      </p:sp>
      <p:pic>
        <p:nvPicPr>
          <p:cNvPr id="10" name="Image 37">
            <a:extLst>
              <a:ext uri="{FF2B5EF4-FFF2-40B4-BE49-F238E27FC236}">
                <a16:creationId xmlns:a16="http://schemas.microsoft.com/office/drawing/2014/main" id="{427A95EE-5634-7D93-6C09-25AC20039A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" t="115" r="201" b="-1678"/>
          <a:stretch/>
        </p:blipFill>
        <p:spPr>
          <a:xfrm>
            <a:off x="10034166" y="815"/>
            <a:ext cx="2148979" cy="71757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C1A4F06-37B1-D428-6B91-B0ACE464A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4ED7015-0AD5-9423-40E7-6084A3075D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0" r="1450"/>
          <a:stretch/>
        </p:blipFill>
        <p:spPr>
          <a:xfrm>
            <a:off x="2894319" y="0"/>
            <a:ext cx="6201792" cy="631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44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23870D-62E8-C052-A538-82900A166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La Souffrance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A6ECB8-6D40-E945-5296-84EF97AD5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fr-FR" sz="2000" i="1">
                <a:solidFill>
                  <a:srgbClr val="00446A"/>
                </a:solidFill>
                <a:latin typeface="Avenir Next Condensed"/>
                <a:cs typeface="Arial"/>
              </a:rPr>
              <a:t>« Le sujet en souffrance est le seul à connaître l’étendue de sa peine, lui seul est en proie au </a:t>
            </a:r>
            <a:endParaRPr lang="fr-FR" sz="2000" i="1">
              <a:solidFill>
                <a:srgbClr val="00446A"/>
              </a:solidFill>
              <a:latin typeface="Avenir Next Condensed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fr-FR" sz="2000" i="1">
                <a:solidFill>
                  <a:srgbClr val="00446A"/>
                </a:solidFill>
                <a:latin typeface="Avenir Next Condensed"/>
                <a:cs typeface="Arial"/>
              </a:rPr>
              <a:t>supplice, la douleur ne se prouve pas, elle s’éprouve. </a:t>
            </a:r>
            <a:endParaRPr lang="fr-FR" sz="2000" i="1">
              <a:solidFill>
                <a:srgbClr val="00446A"/>
              </a:solidFill>
              <a:latin typeface="Avenir Next Condensed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fr-FR" sz="2000" i="1">
                <a:solidFill>
                  <a:srgbClr val="00446A"/>
                </a:solidFill>
                <a:latin typeface="Avenir Next Condensed"/>
                <a:cs typeface="Arial"/>
              </a:rPr>
              <a:t>La souffrance est la résonance intime de la douleur, sa mesure subjective. </a:t>
            </a:r>
            <a:endParaRPr lang="fr-FR" sz="2000" i="1">
              <a:solidFill>
                <a:srgbClr val="00446A"/>
              </a:solidFill>
              <a:latin typeface="Avenir Next Condensed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fr-FR" sz="2000" i="1">
                <a:solidFill>
                  <a:srgbClr val="00446A"/>
                </a:solidFill>
                <a:latin typeface="Avenir Next Condensed"/>
                <a:cs typeface="Arial"/>
              </a:rPr>
              <a:t>Elle est ce que l’homme fait de sa douleur, elle englobe ses attitudes, c’est à dire sa résignation ou sa résistance à être emporté dans un flux douloureux, ses ressources physiques ou morales pour tenir durant l’épreuve. </a:t>
            </a:r>
            <a:endParaRPr lang="fr-FR" sz="2000" i="1">
              <a:solidFill>
                <a:srgbClr val="00446A"/>
              </a:solidFill>
              <a:latin typeface="Avenir Next Condensed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fr-FR" sz="2000" i="1">
                <a:solidFill>
                  <a:srgbClr val="00446A"/>
                </a:solidFill>
                <a:latin typeface="Avenir Next Condensed"/>
                <a:cs typeface="Arial"/>
              </a:rPr>
              <a:t>La souffrance est fonction du sens que revêt la douleur, elle est en proportion de la somme de violence subie. »</a:t>
            </a:r>
            <a:endParaRPr lang="fr-FR" sz="2000">
              <a:solidFill>
                <a:srgbClr val="00446A"/>
              </a:solidFill>
              <a:latin typeface="Avenir Next Condensed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600" b="1">
                <a:solidFill>
                  <a:srgbClr val="00446A"/>
                </a:solidFill>
                <a:latin typeface="Avenir Next Condensed"/>
                <a:cs typeface="Arial"/>
              </a:rPr>
              <a:t> </a:t>
            </a:r>
            <a:endParaRPr lang="fr-FR">
              <a:solidFill>
                <a:srgbClr val="00446A"/>
              </a:solidFill>
              <a:latin typeface="Avenir Next Condensed"/>
              <a:cs typeface="Arial"/>
            </a:endParaRPr>
          </a:p>
          <a:p>
            <a:pPr marL="0" indent="0" algn="r">
              <a:buNone/>
            </a:pPr>
            <a:r>
              <a:rPr lang="fr-FR" sz="1600" b="1">
                <a:solidFill>
                  <a:srgbClr val="00446A"/>
                </a:solidFill>
                <a:latin typeface="Avenir Next Condensed"/>
                <a:cs typeface="Arial"/>
              </a:rPr>
              <a:t>   Pr. Le Breton, 2004, professeur de sociologie et d’anthropologie</a:t>
            </a:r>
            <a:endParaRPr lang="fr-FR">
              <a:solidFill>
                <a:srgbClr val="00446A"/>
              </a:solidFill>
              <a:latin typeface="Avenir Next Condensed"/>
              <a:cs typeface="Arial"/>
            </a:endParaRPr>
          </a:p>
          <a:p>
            <a:pPr marL="0" indent="0" algn="r">
              <a:buNone/>
            </a:pPr>
            <a:r>
              <a:rPr lang="fr-FR" sz="1600" b="1">
                <a:solidFill>
                  <a:srgbClr val="00446A"/>
                </a:solidFill>
                <a:latin typeface="Avenir Next Condensed"/>
                <a:cs typeface="Arial"/>
              </a:rPr>
              <a:t>Université de Strasbourg</a:t>
            </a:r>
            <a:endParaRPr lang="fr-FR">
              <a:solidFill>
                <a:srgbClr val="00446A"/>
              </a:solidFill>
              <a:latin typeface="Avenir Next Condensed"/>
              <a:cs typeface="Arial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1850457-602C-9ACA-83FF-874DA181CE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5189C2B-A711-03FB-F008-C5B2119602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FDB3CA-A120-BA12-C057-82F50CA00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28</a:t>
            </a:fld>
            <a:endParaRPr lang="fr-FR" altLang="fr-FR"/>
          </a:p>
        </p:txBody>
      </p:sp>
      <p:pic>
        <p:nvPicPr>
          <p:cNvPr id="8" name="Image 37">
            <a:extLst>
              <a:ext uri="{FF2B5EF4-FFF2-40B4-BE49-F238E27FC236}">
                <a16:creationId xmlns:a16="http://schemas.microsoft.com/office/drawing/2014/main" id="{BEE7CD88-96CD-AEFC-A9AD-0970AB749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" t="115" r="201" b="-1678"/>
          <a:stretch/>
        </p:blipFill>
        <p:spPr>
          <a:xfrm>
            <a:off x="10034166" y="815"/>
            <a:ext cx="2148979" cy="71757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40B4F97-D65A-B685-8F58-67C1C6DA9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53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755D0E7-B759-D236-CFEA-1306D37B3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6DA6499-F323-097D-28A4-E488288BF6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2E80087-ACC6-024B-863F-26FEA41EC5E0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F4B15E-6D5B-C46F-C41C-B9CB4A68E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29</a:t>
            </a:fld>
            <a:endParaRPr lang="fr-FR" altLang="fr-FR"/>
          </a:p>
        </p:txBody>
      </p:sp>
      <p:pic>
        <p:nvPicPr>
          <p:cNvPr id="7" name="Picture 6" descr="Le Cri&quot; d'Edvard Munch - Histoire des Arts">
            <a:extLst>
              <a:ext uri="{FF2B5EF4-FFF2-40B4-BE49-F238E27FC236}">
                <a16:creationId xmlns:a16="http://schemas.microsoft.com/office/drawing/2014/main" id="{EFAE52FD-98E4-8259-4A3D-26E52F9FD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406" y="1429114"/>
            <a:ext cx="2639864" cy="351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8">
            <a:extLst>
              <a:ext uri="{FF2B5EF4-FFF2-40B4-BE49-F238E27FC236}">
                <a16:creationId xmlns:a16="http://schemas.microsoft.com/office/drawing/2014/main" id="{89162649-318D-EF0C-73CD-45E91CA63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444" y="1962133"/>
            <a:ext cx="3767203" cy="2938419"/>
          </a:xfrm>
          <a:prstGeom prst="rect">
            <a:avLst/>
          </a:prstGeom>
        </p:spPr>
      </p:pic>
      <p:sp>
        <p:nvSpPr>
          <p:cNvPr id="10" name="ZoneTexte 14">
            <a:extLst>
              <a:ext uri="{FF2B5EF4-FFF2-40B4-BE49-F238E27FC236}">
                <a16:creationId xmlns:a16="http://schemas.microsoft.com/office/drawing/2014/main" id="{53B154D0-973F-CBFD-83BA-9AA0BAB0700C}"/>
              </a:ext>
            </a:extLst>
          </p:cNvPr>
          <p:cNvSpPr txBox="1"/>
          <p:nvPr/>
        </p:nvSpPr>
        <p:spPr>
          <a:xfrm>
            <a:off x="4765025" y="4949769"/>
            <a:ext cx="263986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9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95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92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89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987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584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181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77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/>
              <a:t>Le cri </a:t>
            </a:r>
            <a:r>
              <a:rPr lang="fr-FR"/>
              <a:t>- Munch (1893)</a:t>
            </a:r>
          </a:p>
        </p:txBody>
      </p:sp>
      <p:sp>
        <p:nvSpPr>
          <p:cNvPr id="11" name="ZoneTexte 17">
            <a:extLst>
              <a:ext uri="{FF2B5EF4-FFF2-40B4-BE49-F238E27FC236}">
                <a16:creationId xmlns:a16="http://schemas.microsoft.com/office/drawing/2014/main" id="{2D13B153-24DD-6176-FBF2-9791FC3E4825}"/>
              </a:ext>
            </a:extLst>
          </p:cNvPr>
          <p:cNvSpPr txBox="1"/>
          <p:nvPr/>
        </p:nvSpPr>
        <p:spPr>
          <a:xfrm>
            <a:off x="7870585" y="4949769"/>
            <a:ext cx="37672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9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95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92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89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987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584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181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77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b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Les buveurs </a:t>
            </a:r>
            <a:r>
              <a:rPr lang="fr-FR" sz="9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</a:t>
            </a:r>
            <a:r>
              <a:rPr lang="fr-FR"/>
              <a:t>Vincent Van Gogh (1890)</a:t>
            </a:r>
          </a:p>
        </p:txBody>
      </p:sp>
      <p:pic>
        <p:nvPicPr>
          <p:cNvPr id="13" name="Image 37">
            <a:extLst>
              <a:ext uri="{FF2B5EF4-FFF2-40B4-BE49-F238E27FC236}">
                <a16:creationId xmlns:a16="http://schemas.microsoft.com/office/drawing/2014/main" id="{D05BB751-77C4-75D3-5EBF-38584F667E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" t="115" r="201" b="-1678"/>
          <a:stretch/>
        </p:blipFill>
        <p:spPr>
          <a:xfrm>
            <a:off x="10034166" y="815"/>
            <a:ext cx="2148979" cy="71757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F7C8AB2-B6DA-B0E2-FCCE-06A5FDBD5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31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8FCA1C-DEED-6638-C055-D3B59BD81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>
                <a:latin typeface="Arial"/>
                <a:cs typeface="Arial"/>
              </a:rPr>
              <a:t>1ère partie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60AB06-827C-E905-B40B-626306ED6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1" y="2380662"/>
            <a:ext cx="11440633" cy="3540713"/>
          </a:xfrm>
        </p:spPr>
        <p:txBody>
          <a:bodyPr/>
          <a:lstStyle/>
          <a:p>
            <a:pPr marL="0" indent="0" algn="ctr">
              <a:buNone/>
            </a:pPr>
            <a:r>
              <a:rPr lang="fr-FR" sz="3600" b="1">
                <a:solidFill>
                  <a:srgbClr val="00446A"/>
                </a:solidFill>
                <a:latin typeface="Arial"/>
                <a:cs typeface="Arial"/>
              </a:rPr>
              <a:t>Les évolutions réglementaires</a:t>
            </a:r>
            <a:endParaRPr lang="fr-FR">
              <a:latin typeface="Arial"/>
              <a:cs typeface="Arial" panose="020B060402020202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C003100-DD2D-D2E3-811B-F87C61C57C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7739A7A-4F8B-CC32-A924-3FC56A640E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FE5C50-BBC5-311E-740B-3E02103E0E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3</a:t>
            </a:fld>
            <a:endParaRPr lang="fr-FR" altLang="fr-FR"/>
          </a:p>
        </p:txBody>
      </p:sp>
      <p:pic>
        <p:nvPicPr>
          <p:cNvPr id="8" name="Image 37" descr="Une image contenant texte, Police, logo, symbole&#10;&#10;Description générée automatiquement">
            <a:extLst>
              <a:ext uri="{FF2B5EF4-FFF2-40B4-BE49-F238E27FC236}">
                <a16:creationId xmlns:a16="http://schemas.microsoft.com/office/drawing/2014/main" id="{D8DAF0F2-C3CC-0B59-DF54-05B6141D8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8949" y="15117"/>
            <a:ext cx="2160000" cy="706542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872B83C-BFE9-59B9-0525-9ACD3FB82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696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66211B-D3BE-BBDD-1492-5ECE556E3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>
                <a:latin typeface="Arial"/>
                <a:cs typeface="Arial"/>
              </a:rPr>
              <a:t>3è partie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84864A-8C56-E22D-56FB-35EB67353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188" y="2323042"/>
            <a:ext cx="11440633" cy="1322917"/>
          </a:xfrm>
        </p:spPr>
        <p:txBody>
          <a:bodyPr/>
          <a:lstStyle/>
          <a:p>
            <a:pPr marL="0" indent="0">
              <a:buNone/>
            </a:pPr>
            <a:r>
              <a:rPr lang="fr-FR" sz="3600" b="1">
                <a:solidFill>
                  <a:srgbClr val="00446A"/>
                </a:solidFill>
                <a:latin typeface="Arial"/>
                <a:cs typeface="Arial"/>
              </a:rPr>
              <a:t>La prévention en santé au travail en pratique : de l'individu au collectif...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7CA665A-B329-43B4-0A44-B031E6F081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0FA19AB-BF4B-9A89-561F-13F654A0DA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AF77E7-830B-E86A-0675-5E6564D9F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30</a:t>
            </a:fld>
            <a:endParaRPr lang="fr-FR" altLang="fr-FR"/>
          </a:p>
        </p:txBody>
      </p:sp>
      <p:pic>
        <p:nvPicPr>
          <p:cNvPr id="8" name="Image 37">
            <a:extLst>
              <a:ext uri="{FF2B5EF4-FFF2-40B4-BE49-F238E27FC236}">
                <a16:creationId xmlns:a16="http://schemas.microsoft.com/office/drawing/2014/main" id="{855A5B18-2627-4645-BA5A-7B0374E53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" t="115" r="201" b="-1678"/>
          <a:stretch/>
        </p:blipFill>
        <p:spPr>
          <a:xfrm>
            <a:off x="10034166" y="815"/>
            <a:ext cx="2148979" cy="71757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9D12DDB-62F0-9982-90DC-9F2ACE4E4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85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29D434-5C25-E401-D844-81D144CF5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297" y="1384467"/>
            <a:ext cx="11240107" cy="4710696"/>
          </a:xfrm>
        </p:spPr>
        <p:txBody>
          <a:bodyPr/>
          <a:lstStyle/>
          <a:p>
            <a:endParaRPr lang="fr-FR">
              <a:cs typeface="Arial"/>
            </a:endParaRPr>
          </a:p>
          <a:p>
            <a:pPr marL="457200" lvl="1" indent="0">
              <a:buNone/>
            </a:pPr>
            <a:endParaRPr lang="fr-FR">
              <a:latin typeface="Arial"/>
              <a:cs typeface="Arial"/>
            </a:endParaRPr>
          </a:p>
          <a:p>
            <a:pPr marL="457200" lvl="1" indent="0">
              <a:buNone/>
            </a:pPr>
            <a:endParaRPr lang="fr-FR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fr-FR">
              <a:cs typeface="Arial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93EC8F7-25B6-F868-22D3-FB73128F80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FC2E95-CC7F-6A43-A7F7-5E4755418C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9132BE-C597-5BEE-5F2A-69B0563F9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31</a:t>
            </a:fld>
            <a:endParaRPr lang="fr-FR" altLang="fr-FR"/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EEA7DAA6-CDC7-1E1E-53C4-C096A0BAF0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0271652"/>
              </p:ext>
            </p:extLst>
          </p:nvPr>
        </p:nvGraphicFramePr>
        <p:xfrm>
          <a:off x="1182609" y="2062882"/>
          <a:ext cx="9118168" cy="4252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9" name="ZoneTexte 48">
            <a:extLst>
              <a:ext uri="{FF2B5EF4-FFF2-40B4-BE49-F238E27FC236}">
                <a16:creationId xmlns:a16="http://schemas.microsoft.com/office/drawing/2014/main" id="{C58E9859-A21B-B27F-723B-7D9A0C3D1C24}"/>
              </a:ext>
            </a:extLst>
          </p:cNvPr>
          <p:cNvSpPr txBox="1"/>
          <p:nvPr/>
        </p:nvSpPr>
        <p:spPr>
          <a:xfrm>
            <a:off x="4122955" y="1390717"/>
            <a:ext cx="789004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fr-FR" sz="2400">
                <a:latin typeface="Calibri"/>
                <a:cs typeface="Calibri"/>
              </a:rPr>
              <a:t>*La prévention consiste à éviter l'apparition, le développement ou l'aggravation de maladies ou d'incapacités.</a:t>
            </a:r>
            <a:endParaRPr lang="fr-FR">
              <a:latin typeface="Calibri"/>
            </a:endParaRPr>
          </a:p>
        </p:txBody>
      </p:sp>
      <p:pic>
        <p:nvPicPr>
          <p:cNvPr id="25" name="Image 37" descr="Une image contenant Police, texte, logo, symbole&#10;&#10;Description générée automatiquement">
            <a:extLst>
              <a:ext uri="{FF2B5EF4-FFF2-40B4-BE49-F238E27FC236}">
                <a16:creationId xmlns:a16="http://schemas.microsoft.com/office/drawing/2014/main" id="{93A5BCBA-7F77-4977-4E9B-E95A006747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4000"/>
          </a:blip>
          <a:srcRect l="309" t="115" r="201" b="-1678"/>
          <a:stretch/>
        </p:blipFill>
        <p:spPr>
          <a:xfrm>
            <a:off x="10034166" y="815"/>
            <a:ext cx="2148979" cy="717579"/>
          </a:xfrm>
          <a:prstGeom prst="rect">
            <a:avLst/>
          </a:prstGeom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DEAC28D-DCE7-2680-B7B2-207A3C36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71" y="365125"/>
            <a:ext cx="11440633" cy="1018090"/>
          </a:xfrm>
        </p:spPr>
        <p:txBody>
          <a:bodyPr/>
          <a:lstStyle/>
          <a:p>
            <a:pPr algn="just"/>
            <a:r>
              <a:rPr lang="fr-FR">
                <a:latin typeface="Arial"/>
                <a:cs typeface="Arial"/>
              </a:rPr>
              <a:t>La santé au travail repose sur la complémentarité des actions de prévention*</a:t>
            </a:r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583BDEE-00A7-B1F8-FA0E-4DCA54A593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22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818E884-98F6-5A63-7DD4-4A25D93817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006746-491A-56BF-6216-D1C7623ADD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C7F2E2-14ED-7531-86A0-FCFBBBC80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32</a:t>
            </a:fld>
            <a:endParaRPr lang="fr-FR" alt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6FAE496-C4AB-9D23-22CD-365E93A588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99" b="6327"/>
          <a:stretch/>
        </p:blipFill>
        <p:spPr>
          <a:xfrm>
            <a:off x="1623527" y="0"/>
            <a:ext cx="9377557" cy="6047106"/>
          </a:xfrm>
          <a:prstGeom prst="rect">
            <a:avLst/>
          </a:prstGeom>
          <a:ln>
            <a:noFill/>
          </a:ln>
        </p:spPr>
      </p:pic>
      <p:pic>
        <p:nvPicPr>
          <p:cNvPr id="3" name="Image 37">
            <a:extLst>
              <a:ext uri="{FF2B5EF4-FFF2-40B4-BE49-F238E27FC236}">
                <a16:creationId xmlns:a16="http://schemas.microsoft.com/office/drawing/2014/main" id="{51CE6C00-3B0E-8A51-BC38-647097EF96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" t="115" r="201" b="-1678"/>
          <a:stretch/>
        </p:blipFill>
        <p:spPr>
          <a:xfrm>
            <a:off x="10034166" y="815"/>
            <a:ext cx="2148979" cy="71757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F7E9286-153D-77FA-ADF9-D62DB7F4A84B}"/>
              </a:ext>
            </a:extLst>
          </p:cNvPr>
          <p:cNvSpPr txBox="1"/>
          <p:nvPr/>
        </p:nvSpPr>
        <p:spPr>
          <a:xfrm>
            <a:off x="3744" y="365893"/>
            <a:ext cx="160688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00446A"/>
                </a:solidFill>
                <a:latin typeface="Arial"/>
                <a:cs typeface="Arial"/>
              </a:rPr>
              <a:t>SUIVI INDIVIDUEL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8449852-BF1C-058B-84E5-7CCECDA2C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698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8ECF6D1-3AF1-293B-9185-D7352C873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4A1865-9EA4-D0D9-0923-217BC33E83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077EA2-EE5F-8E45-86F2-686964D29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33</a:t>
            </a:fld>
            <a:endParaRPr lang="fr-FR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10E4C7-FA5D-662E-1AC0-90F817C73A4B}"/>
              </a:ext>
            </a:extLst>
          </p:cNvPr>
          <p:cNvSpPr/>
          <p:nvPr/>
        </p:nvSpPr>
        <p:spPr>
          <a:xfrm>
            <a:off x="-7822" y="2522054"/>
            <a:ext cx="1219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457195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8598" algn="l" defTabSz="457195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7195" algn="l" defTabSz="457195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85792" algn="l" defTabSz="457195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14389" algn="l" defTabSz="457195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42987" algn="l" defTabSz="457195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71584" algn="l" defTabSz="457195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181" algn="l" defTabSz="457195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778" algn="l" defTabSz="457195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pic>
        <p:nvPicPr>
          <p:cNvPr id="8" name="Image 24">
            <a:extLst>
              <a:ext uri="{FF2B5EF4-FFF2-40B4-BE49-F238E27FC236}">
                <a16:creationId xmlns:a16="http://schemas.microsoft.com/office/drawing/2014/main" id="{E95E2CDB-210E-5A45-7CAA-D0D96D7D2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3" y="2756310"/>
            <a:ext cx="2438095" cy="2438095"/>
          </a:xfrm>
          <a:prstGeom prst="rect">
            <a:avLst/>
          </a:prstGeom>
        </p:spPr>
      </p:pic>
      <p:sp>
        <p:nvSpPr>
          <p:cNvPr id="9" name="ZoneTexte 10">
            <a:extLst>
              <a:ext uri="{FF2B5EF4-FFF2-40B4-BE49-F238E27FC236}">
                <a16:creationId xmlns:a16="http://schemas.microsoft.com/office/drawing/2014/main" id="{1409E9F4-2A3C-4AC9-2D35-69C57BE07777}"/>
              </a:ext>
            </a:extLst>
          </p:cNvPr>
          <p:cNvSpPr txBox="1"/>
          <p:nvPr/>
        </p:nvSpPr>
        <p:spPr>
          <a:xfrm>
            <a:off x="6717220" y="3763278"/>
            <a:ext cx="571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9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95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92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89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987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584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181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77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000" b="1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0" name="ZoneTexte 11">
            <a:extLst>
              <a:ext uri="{FF2B5EF4-FFF2-40B4-BE49-F238E27FC236}">
                <a16:creationId xmlns:a16="http://schemas.microsoft.com/office/drawing/2014/main" id="{66E3DF6C-A7D5-105B-3F5D-5FFB5DE55101}"/>
              </a:ext>
            </a:extLst>
          </p:cNvPr>
          <p:cNvSpPr txBox="1"/>
          <p:nvPr/>
        </p:nvSpPr>
        <p:spPr>
          <a:xfrm>
            <a:off x="5166259" y="3682828"/>
            <a:ext cx="333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9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95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92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89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987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584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181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77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 b="1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1" name="ZoneTexte 26">
            <a:extLst>
              <a:ext uri="{FF2B5EF4-FFF2-40B4-BE49-F238E27FC236}">
                <a16:creationId xmlns:a16="http://schemas.microsoft.com/office/drawing/2014/main" id="{3D2B97B8-9431-629B-D774-97DB98C4DE56}"/>
              </a:ext>
            </a:extLst>
          </p:cNvPr>
          <p:cNvSpPr txBox="1"/>
          <p:nvPr/>
        </p:nvSpPr>
        <p:spPr>
          <a:xfrm>
            <a:off x="254301" y="1066064"/>
            <a:ext cx="1646043" cy="7466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34291" tIns="34291" rIns="34291" bIns="34291" numCol="1" spcCol="38100" rtlCol="0" anchor="t">
            <a:spAutoFit/>
          </a:bodyPr>
          <a:lstStyle>
            <a:defPPr>
              <a:defRPr lang="fr-FR"/>
            </a:defPPr>
            <a:lvl1pPr marL="0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9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95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92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89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987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584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181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77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11525" hangingPunct="0"/>
            <a:r>
              <a:rPr lang="fr-FR" sz="2201" b="1">
                <a:solidFill>
                  <a:srgbClr val="004F81"/>
                </a:solidFill>
                <a:latin typeface="Avenir Next Condensed" panose="020B0506020202020204" pitchFamily="34" charset="0"/>
                <a:sym typeface="Gill Sans"/>
              </a:rPr>
              <a:t>Parcours </a:t>
            </a:r>
          </a:p>
          <a:p>
            <a:pPr algn="ctr" defTabSz="411525" hangingPunct="0"/>
            <a:r>
              <a:rPr lang="fr-FR" sz="2201" b="1">
                <a:solidFill>
                  <a:srgbClr val="004F81"/>
                </a:solidFill>
                <a:latin typeface="Avenir Next Condensed" panose="020B0506020202020204" pitchFamily="34" charset="0"/>
                <a:sym typeface="Gill Sans"/>
              </a:rPr>
              <a:t>de vie</a:t>
            </a:r>
          </a:p>
        </p:txBody>
      </p:sp>
      <p:sp>
        <p:nvSpPr>
          <p:cNvPr id="12" name="ZoneTexte 28">
            <a:extLst>
              <a:ext uri="{FF2B5EF4-FFF2-40B4-BE49-F238E27FC236}">
                <a16:creationId xmlns:a16="http://schemas.microsoft.com/office/drawing/2014/main" id="{09D91044-3443-F328-0369-DC016B4CB873}"/>
              </a:ext>
            </a:extLst>
          </p:cNvPr>
          <p:cNvSpPr txBox="1"/>
          <p:nvPr/>
        </p:nvSpPr>
        <p:spPr>
          <a:xfrm>
            <a:off x="1825259" y="2899823"/>
            <a:ext cx="27427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9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95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92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89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987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584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181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77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>
                <a:solidFill>
                  <a:srgbClr val="FF0000"/>
                </a:solidFill>
              </a:rPr>
              <a:t>FACTEURS DE RISQUES</a:t>
            </a:r>
          </a:p>
        </p:txBody>
      </p:sp>
      <p:sp>
        <p:nvSpPr>
          <p:cNvPr id="13" name="ZoneTexte 32">
            <a:extLst>
              <a:ext uri="{FF2B5EF4-FFF2-40B4-BE49-F238E27FC236}">
                <a16:creationId xmlns:a16="http://schemas.microsoft.com/office/drawing/2014/main" id="{ED616DA7-60CE-17C9-1A82-78177415CBFB}"/>
              </a:ext>
            </a:extLst>
          </p:cNvPr>
          <p:cNvSpPr txBox="1"/>
          <p:nvPr/>
        </p:nvSpPr>
        <p:spPr>
          <a:xfrm>
            <a:off x="1824272" y="3307779"/>
            <a:ext cx="2949820" cy="22701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9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95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92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89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987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584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181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77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600"/>
              <a:t>Conditions de travail</a:t>
            </a:r>
          </a:p>
          <a:p>
            <a:pPr marL="171450" marR="0" lvl="0" indent="-1714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600"/>
              <a:t>A</a:t>
            </a:r>
            <a:r>
              <a:rPr lang="fr-FR" sz="1600" b="0"/>
              <a:t>ntécédents familiaux - âge</a:t>
            </a:r>
          </a:p>
          <a:p>
            <a:pPr marL="171450" indent="-171450" algn="l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sz="1600" b="0"/>
              <a:t>Tabac – alcool</a:t>
            </a:r>
          </a:p>
          <a:p>
            <a:pPr marL="171450" marR="0" lvl="0" indent="-1714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600"/>
              <a:t>O</a:t>
            </a:r>
            <a:r>
              <a:rPr lang="fr-FR" sz="1600" b="0"/>
              <a:t>bésité – diabète </a:t>
            </a:r>
          </a:p>
          <a:p>
            <a:pPr marL="171450" indent="-171450" algn="l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sz="1600"/>
              <a:t>H</a:t>
            </a:r>
            <a:r>
              <a:rPr lang="fr-FR" sz="1600" b="0"/>
              <a:t>ypertension – cholestérol</a:t>
            </a:r>
          </a:p>
          <a:p>
            <a:pPr marL="171450" indent="-171450" algn="l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sz="1600"/>
              <a:t>S</a:t>
            </a:r>
            <a:r>
              <a:rPr lang="fr-FR" sz="1600" b="0"/>
              <a:t>édentarité</a:t>
            </a:r>
          </a:p>
        </p:txBody>
      </p:sp>
      <p:sp>
        <p:nvSpPr>
          <p:cNvPr id="14" name="ZoneTexte 34">
            <a:extLst>
              <a:ext uri="{FF2B5EF4-FFF2-40B4-BE49-F238E27FC236}">
                <a16:creationId xmlns:a16="http://schemas.microsoft.com/office/drawing/2014/main" id="{E22B2F57-1EDF-157E-74E6-3A32649D3190}"/>
              </a:ext>
            </a:extLst>
          </p:cNvPr>
          <p:cNvSpPr txBox="1"/>
          <p:nvPr/>
        </p:nvSpPr>
        <p:spPr>
          <a:xfrm>
            <a:off x="7756531" y="2899823"/>
            <a:ext cx="3155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9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95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92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89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987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584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181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77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800" b="1">
                <a:solidFill>
                  <a:schemeClr val="accent6">
                    <a:lumMod val="75000"/>
                  </a:schemeClr>
                </a:solidFill>
              </a:rPr>
              <a:t> FACTEURS PROTECTEURS</a:t>
            </a:r>
          </a:p>
        </p:txBody>
      </p:sp>
      <p:sp>
        <p:nvSpPr>
          <p:cNvPr id="15" name="ZoneTexte 35">
            <a:extLst>
              <a:ext uri="{FF2B5EF4-FFF2-40B4-BE49-F238E27FC236}">
                <a16:creationId xmlns:a16="http://schemas.microsoft.com/office/drawing/2014/main" id="{99F05D2E-BD58-DA33-2BDE-FB56F47A01BE}"/>
              </a:ext>
            </a:extLst>
          </p:cNvPr>
          <p:cNvSpPr txBox="1"/>
          <p:nvPr/>
        </p:nvSpPr>
        <p:spPr>
          <a:xfrm>
            <a:off x="7755543" y="3307779"/>
            <a:ext cx="3491655" cy="22701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9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95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92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89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987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584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181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77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r-FR" sz="1600" b="0"/>
              <a:t>Travailler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r-FR" sz="1600" b="0"/>
              <a:t>Satisfactions professionnelles 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r-FR" sz="1600" b="0"/>
              <a:t>Soutien social : famille, amis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r-FR" sz="1600"/>
              <a:t>B</a:t>
            </a:r>
            <a:r>
              <a:rPr lang="fr-FR" sz="1600" b="0"/>
              <a:t>ien manger  - activité physique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r-FR" sz="1600" b="0"/>
              <a:t>Sommeil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r-FR" sz="1600" b="0"/>
              <a:t>Gestion des émotions</a:t>
            </a:r>
          </a:p>
        </p:txBody>
      </p:sp>
      <p:pic>
        <p:nvPicPr>
          <p:cNvPr id="16" name="Image 36">
            <a:extLst>
              <a:ext uri="{FF2B5EF4-FFF2-40B4-BE49-F238E27FC236}">
                <a16:creationId xmlns:a16="http://schemas.microsoft.com/office/drawing/2014/main" id="{39331416-C750-E238-356B-27C1013F2F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06" b="39289"/>
          <a:stretch/>
        </p:blipFill>
        <p:spPr>
          <a:xfrm>
            <a:off x="1872577" y="1002532"/>
            <a:ext cx="9374622" cy="968006"/>
          </a:xfrm>
          <a:prstGeom prst="rect">
            <a:avLst/>
          </a:prstGeom>
        </p:spPr>
      </p:pic>
      <p:sp>
        <p:nvSpPr>
          <p:cNvPr id="17" name="Éclair 38">
            <a:extLst>
              <a:ext uri="{FF2B5EF4-FFF2-40B4-BE49-F238E27FC236}">
                <a16:creationId xmlns:a16="http://schemas.microsoft.com/office/drawing/2014/main" id="{B1DF9A70-4992-390C-96F5-78D584E3B74D}"/>
              </a:ext>
            </a:extLst>
          </p:cNvPr>
          <p:cNvSpPr/>
          <p:nvPr/>
        </p:nvSpPr>
        <p:spPr>
          <a:xfrm rot="2097317">
            <a:off x="7133227" y="1364206"/>
            <a:ext cx="919429" cy="849653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457195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8598" algn="l" defTabSz="457195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7195" algn="l" defTabSz="457195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85792" algn="l" defTabSz="457195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14389" algn="l" defTabSz="457195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42987" algn="l" defTabSz="457195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71584" algn="l" defTabSz="457195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181" algn="l" defTabSz="457195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778" algn="l" defTabSz="457195" rtl="0" eaLnBrk="1" latinLnBrk="0" hangingPunct="1"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  <p:pic>
        <p:nvPicPr>
          <p:cNvPr id="18" name="Image 40">
            <a:extLst>
              <a:ext uri="{FF2B5EF4-FFF2-40B4-BE49-F238E27FC236}">
                <a16:creationId xmlns:a16="http://schemas.microsoft.com/office/drawing/2014/main" id="{93D74308-7DD0-28E6-BA30-C03216324F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855" y="648043"/>
            <a:ext cx="509971" cy="676141"/>
          </a:xfrm>
          <a:prstGeom prst="rect">
            <a:avLst/>
          </a:prstGeom>
        </p:spPr>
      </p:pic>
      <p:pic>
        <p:nvPicPr>
          <p:cNvPr id="22" name="Image 37">
            <a:extLst>
              <a:ext uri="{FF2B5EF4-FFF2-40B4-BE49-F238E27FC236}">
                <a16:creationId xmlns:a16="http://schemas.microsoft.com/office/drawing/2014/main" id="{B14538AB-C6DA-5730-24D9-FCB81B1C26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" t="115" r="201" b="-1678"/>
          <a:stretch/>
        </p:blipFill>
        <p:spPr>
          <a:xfrm>
            <a:off x="10034166" y="815"/>
            <a:ext cx="2148979" cy="71757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DE7F6D7-1B4F-1BCD-F7E9-2F43D67DF08C}"/>
              </a:ext>
            </a:extLst>
          </p:cNvPr>
          <p:cNvSpPr txBox="1"/>
          <p:nvPr/>
        </p:nvSpPr>
        <p:spPr>
          <a:xfrm>
            <a:off x="24465" y="137027"/>
            <a:ext cx="200793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00446A"/>
                </a:solidFill>
                <a:latin typeface="Arial"/>
                <a:cs typeface="Arial"/>
              </a:rPr>
              <a:t>VISITE MEDICALE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598422E-96AE-CD90-063F-38FE99EFDB37}"/>
              </a:ext>
            </a:extLst>
          </p:cNvPr>
          <p:cNvSpPr/>
          <p:nvPr/>
        </p:nvSpPr>
        <p:spPr>
          <a:xfrm>
            <a:off x="1470422" y="3369468"/>
            <a:ext cx="3024187" cy="3929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D1DF459-F668-2BCE-C23F-CDD7A8913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527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298C98C5-EB41-1B19-79C8-4FBB561157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6022" y="3969"/>
            <a:ext cx="11078432" cy="6084092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EC811A-9BD3-8077-AD79-57DD442439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7C705BA-5A7A-D273-01FA-A69EFE567B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0FEB71-1831-83C6-C081-64B8A7DBF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34</a:t>
            </a:fld>
            <a:endParaRPr lang="fr-FR" altLang="fr-FR"/>
          </a:p>
        </p:txBody>
      </p:sp>
      <p:pic>
        <p:nvPicPr>
          <p:cNvPr id="2" name="Image 37">
            <a:extLst>
              <a:ext uri="{FF2B5EF4-FFF2-40B4-BE49-F238E27FC236}">
                <a16:creationId xmlns:a16="http://schemas.microsoft.com/office/drawing/2014/main" id="{79EA372A-A863-8949-FB70-CEAE3CD578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" t="115" r="201" b="-1678"/>
          <a:stretch/>
        </p:blipFill>
        <p:spPr>
          <a:xfrm>
            <a:off x="10034166" y="815"/>
            <a:ext cx="2148979" cy="71757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E45F5A5-CF05-B217-F8DA-B3D6F77B7211}"/>
              </a:ext>
            </a:extLst>
          </p:cNvPr>
          <p:cNvSpPr txBox="1"/>
          <p:nvPr/>
        </p:nvSpPr>
        <p:spPr>
          <a:xfrm rot="19740000">
            <a:off x="-51567" y="617805"/>
            <a:ext cx="306403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latin typeface="Calibri"/>
                <a:ea typeface="Calibri"/>
                <a:cs typeface="Calibri"/>
              </a:rPr>
              <a:t>Le professionnel de santé au travail questionne le travail !</a:t>
            </a:r>
            <a:endParaRPr lang="fr-FR">
              <a:ea typeface="Calibri"/>
              <a:cs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498A348-E65A-5D77-ED65-DAB90B996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21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832A28-D746-7375-951C-62C04DB3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086" y="365125"/>
            <a:ext cx="8432740" cy="764647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TMS : facteurs de risque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3112372-38FD-6FBE-888E-712085684C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7792B9F-B394-68B8-AD11-3805B8D0A2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538C89-E1D2-16F5-002B-294CE55D83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35</a:t>
            </a:fld>
            <a:endParaRPr lang="fr-FR" altLang="fr-FR"/>
          </a:p>
        </p:txBody>
      </p:sp>
      <p:pic>
        <p:nvPicPr>
          <p:cNvPr id="7" name="Image 6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3AA6BC87-147C-947E-2C34-1D0DA3B17E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29" r="-125" b="251"/>
          <a:stretch/>
        </p:blipFill>
        <p:spPr>
          <a:xfrm>
            <a:off x="905139" y="1044045"/>
            <a:ext cx="10818289" cy="4770284"/>
          </a:xfrm>
          <a:prstGeom prst="rect">
            <a:avLst/>
          </a:prstGeom>
          <a:ln>
            <a:noFill/>
          </a:ln>
        </p:spPr>
      </p:pic>
      <p:pic>
        <p:nvPicPr>
          <p:cNvPr id="9" name="Image 37" descr="Une image contenant texte, Police, logo, symbole&#10;&#10;Description générée automatiquement">
            <a:extLst>
              <a:ext uri="{FF2B5EF4-FFF2-40B4-BE49-F238E27FC236}">
                <a16:creationId xmlns:a16="http://schemas.microsoft.com/office/drawing/2014/main" id="{DCEBC59B-A09E-B8C7-1EDC-F1A1C913A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8949" y="15117"/>
            <a:ext cx="2160000" cy="706542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9D54579-BE17-0467-FD70-0F8CE80743E7}"/>
              </a:ext>
            </a:extLst>
          </p:cNvPr>
          <p:cNvSpPr txBox="1"/>
          <p:nvPr/>
        </p:nvSpPr>
        <p:spPr>
          <a:xfrm rot="20220000">
            <a:off x="68594" y="631566"/>
            <a:ext cx="29096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latin typeface="Calibri"/>
                <a:cs typeface="Calibri"/>
              </a:rPr>
              <a:t>Le professionnel de santé au travail questionne le travail ! </a:t>
            </a:r>
            <a:endParaRPr lang="fr-FR">
              <a:ea typeface="Calibri"/>
              <a:cs typeface="Calibri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0832C2E-2087-C9F5-B819-E886CE471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72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239BD76-A274-C40B-E307-28179FA7FC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C067CA-C39A-A31A-87ED-E2AD29D705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DC9961-5CD3-554B-68C7-6FFE2A474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36</a:t>
            </a:fld>
            <a:endParaRPr lang="fr-FR" alt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F9F56E6-6446-0D24-A089-9A6CB64248E2}"/>
              </a:ext>
            </a:extLst>
          </p:cNvPr>
          <p:cNvCxnSpPr/>
          <p:nvPr/>
        </p:nvCxnSpPr>
        <p:spPr>
          <a:xfrm>
            <a:off x="6107754" y="0"/>
            <a:ext cx="0" cy="5722374"/>
          </a:xfrm>
          <a:prstGeom prst="lin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contenu 10">
            <a:extLst>
              <a:ext uri="{FF2B5EF4-FFF2-40B4-BE49-F238E27FC236}">
                <a16:creationId xmlns:a16="http://schemas.microsoft.com/office/drawing/2014/main" id="{47C9AA44-78C3-FE33-0FE1-C13334B57A1D}"/>
              </a:ext>
            </a:extLst>
          </p:cNvPr>
          <p:cNvSpPr>
            <a:spLocks noGrp="1"/>
          </p:cNvSpPr>
          <p:nvPr/>
        </p:nvSpPr>
        <p:spPr>
          <a:xfrm>
            <a:off x="2055849" y="2524697"/>
            <a:ext cx="3521981" cy="218913"/>
          </a:xfrm>
          <a:prstGeom prst="rect">
            <a:avLst/>
          </a:prstGeom>
        </p:spPr>
        <p:txBody>
          <a:bodyPr anchor="ctr"/>
          <a:lstStyle>
            <a:lvl1pPr marL="0" indent="0" algn="l" defTabSz="914498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3030" indent="-285780" algn="l" defTabSz="91449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279" indent="-285780" algn="l" defTabSz="91449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216" indent="-171468" algn="l" defTabSz="91449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465" indent="-171468" algn="l" defTabSz="91449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70" indent="-228624" algn="l" defTabSz="91449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20" indent="-228624" algn="l" defTabSz="91449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68" indent="-228624" algn="l" defTabSz="91449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18" indent="-228624" algn="l" defTabSz="91449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687" algn="r">
              <a:spcBef>
                <a:spcPct val="20000"/>
              </a:spcBef>
            </a:pPr>
            <a:r>
              <a:rPr lang="fr-FR" altLang="fr-FR" sz="1600" b="1">
                <a:solidFill>
                  <a:srgbClr val="006994"/>
                </a:solidFill>
                <a:ea typeface="MS PGothic"/>
                <a:sym typeface="Arial Italic" charset="0"/>
              </a:rPr>
              <a:t>Études de postes</a:t>
            </a:r>
            <a:r>
              <a:rPr lang="fr-FR" altLang="fr-FR" sz="1600">
                <a:solidFill>
                  <a:srgbClr val="006994"/>
                </a:solidFill>
                <a:ea typeface="MS PGothic"/>
                <a:sym typeface="Arial Italic" charset="0"/>
              </a:rPr>
              <a:t>, métrologies</a:t>
            </a:r>
            <a:endParaRPr lang="fr-FR" altLang="fr-FR" sz="1600">
              <a:solidFill>
                <a:srgbClr val="006994"/>
              </a:solidFill>
              <a:ea typeface="MS PGothic"/>
            </a:endParaRPr>
          </a:p>
        </p:txBody>
      </p:sp>
      <p:sp>
        <p:nvSpPr>
          <p:cNvPr id="11" name="Espace réservé du contenu 9">
            <a:extLst>
              <a:ext uri="{FF2B5EF4-FFF2-40B4-BE49-F238E27FC236}">
                <a16:creationId xmlns:a16="http://schemas.microsoft.com/office/drawing/2014/main" id="{50FDD744-1E00-1807-6D39-E1304E79963A}"/>
              </a:ext>
            </a:extLst>
          </p:cNvPr>
          <p:cNvSpPr>
            <a:spLocks noGrp="1"/>
          </p:cNvSpPr>
          <p:nvPr/>
        </p:nvSpPr>
        <p:spPr>
          <a:xfrm>
            <a:off x="201288" y="369013"/>
            <a:ext cx="10368746" cy="708027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l" defTabSz="914498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50" indent="0" algn="l" defTabSz="91449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8" indent="0" algn="l" defTabSz="91449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47" indent="0" algn="l" defTabSz="91449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97" indent="0" algn="l" defTabSz="91449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70" indent="-228624" algn="l" defTabSz="91449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20" indent="-228624" algn="l" defTabSz="91449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68" indent="-228624" algn="l" defTabSz="91449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18" indent="-228624" algn="l" defTabSz="91449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>
                <a:solidFill>
                  <a:srgbClr val="00446A"/>
                </a:solidFill>
                <a:latin typeface="Arial"/>
                <a:ea typeface="+mj-ea"/>
                <a:cs typeface="Arial"/>
              </a:rPr>
              <a:t>La prévention des risques : une offre globale des SPSTI</a:t>
            </a:r>
          </a:p>
        </p:txBody>
      </p:sp>
      <p:sp>
        <p:nvSpPr>
          <p:cNvPr id="12" name="Espace réservé du contenu 10">
            <a:extLst>
              <a:ext uri="{FF2B5EF4-FFF2-40B4-BE49-F238E27FC236}">
                <a16:creationId xmlns:a16="http://schemas.microsoft.com/office/drawing/2014/main" id="{9C188294-4B33-BB5B-F1DA-C599A7BC7EB0}"/>
              </a:ext>
            </a:extLst>
          </p:cNvPr>
          <p:cNvSpPr txBox="1">
            <a:spLocks/>
          </p:cNvSpPr>
          <p:nvPr/>
        </p:nvSpPr>
        <p:spPr>
          <a:xfrm>
            <a:off x="2053847" y="1587992"/>
            <a:ext cx="3521981" cy="218913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9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95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92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89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987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584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181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77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687" algn="r">
              <a:spcBef>
                <a:spcPct val="20000"/>
              </a:spcBef>
            </a:pPr>
            <a:r>
              <a:rPr lang="fr-FR" altLang="fr-FR" sz="1600" b="1">
                <a:solidFill>
                  <a:srgbClr val="006994"/>
                </a:solidFill>
                <a:ea typeface="MS PGothic"/>
                <a:sym typeface="Arial Italic" charset="0"/>
              </a:rPr>
              <a:t>Suivi individuel </a:t>
            </a:r>
            <a:r>
              <a:rPr lang="fr-FR" altLang="fr-FR" sz="1600">
                <a:solidFill>
                  <a:srgbClr val="006994"/>
                </a:solidFill>
                <a:ea typeface="MS PGothic"/>
                <a:sym typeface="Arial Italic" charset="0"/>
              </a:rPr>
              <a:t>de la santé des salariés</a:t>
            </a:r>
            <a:endParaRPr lang="fr-FR" sz="1600">
              <a:solidFill>
                <a:srgbClr val="006994"/>
              </a:solidFill>
              <a:ea typeface="MS PGothic"/>
            </a:endParaRPr>
          </a:p>
        </p:txBody>
      </p:sp>
      <p:sp>
        <p:nvSpPr>
          <p:cNvPr id="13" name="Espace réservé du contenu 10">
            <a:extLst>
              <a:ext uri="{FF2B5EF4-FFF2-40B4-BE49-F238E27FC236}">
                <a16:creationId xmlns:a16="http://schemas.microsoft.com/office/drawing/2014/main" id="{8D7A9E48-91D8-F9B8-9AC8-DE02572B6BF9}"/>
              </a:ext>
            </a:extLst>
          </p:cNvPr>
          <p:cNvSpPr txBox="1">
            <a:spLocks/>
          </p:cNvSpPr>
          <p:nvPr/>
        </p:nvSpPr>
        <p:spPr>
          <a:xfrm>
            <a:off x="6626036" y="2045722"/>
            <a:ext cx="3838580" cy="217032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9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95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92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89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987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584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181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77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687">
              <a:spcBef>
                <a:spcPct val="20000"/>
              </a:spcBef>
            </a:pPr>
            <a:r>
              <a:rPr lang="fr-FR" altLang="fr-FR" sz="1600" b="1">
                <a:solidFill>
                  <a:srgbClr val="006994"/>
                </a:solidFill>
                <a:ea typeface="MS PGothic"/>
                <a:sym typeface="Arial Italic" charset="0"/>
              </a:rPr>
              <a:t>Prévention collective </a:t>
            </a:r>
            <a:r>
              <a:rPr lang="fr-FR" altLang="fr-FR" sz="1600">
                <a:solidFill>
                  <a:srgbClr val="006994"/>
                </a:solidFill>
                <a:ea typeface="MS PGothic"/>
                <a:sym typeface="Arial Italic" charset="0"/>
              </a:rPr>
              <a:t>dans les entreprises</a:t>
            </a:r>
            <a:endParaRPr lang="fr-FR" altLang="fr-FR" sz="1600">
              <a:solidFill>
                <a:srgbClr val="006994"/>
              </a:solidFill>
              <a:ea typeface="MS PGothic" panose="020B0600070205080204" pitchFamily="34" charset="-128"/>
            </a:endParaRPr>
          </a:p>
        </p:txBody>
      </p:sp>
      <p:sp>
        <p:nvSpPr>
          <p:cNvPr id="14" name="Espace réservé du contenu 10">
            <a:extLst>
              <a:ext uri="{FF2B5EF4-FFF2-40B4-BE49-F238E27FC236}">
                <a16:creationId xmlns:a16="http://schemas.microsoft.com/office/drawing/2014/main" id="{3E66083E-A0A6-5E98-8AC7-8C442F981DA0}"/>
              </a:ext>
            </a:extLst>
          </p:cNvPr>
          <p:cNvSpPr txBox="1">
            <a:spLocks/>
          </p:cNvSpPr>
          <p:nvPr/>
        </p:nvSpPr>
        <p:spPr>
          <a:xfrm>
            <a:off x="6626036" y="2971105"/>
            <a:ext cx="3521981" cy="217032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9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95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92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89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987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584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181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77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687" algn="just">
              <a:spcBef>
                <a:spcPct val="20000"/>
              </a:spcBef>
            </a:pPr>
            <a:r>
              <a:rPr lang="fr-FR" altLang="fr-FR" sz="1600" b="1">
                <a:solidFill>
                  <a:srgbClr val="006994"/>
                </a:solidFill>
                <a:ea typeface="MS PGothic"/>
                <a:sym typeface="Arial Italic" charset="0"/>
              </a:rPr>
              <a:t>Accompagnement des employeurs</a:t>
            </a:r>
            <a:endParaRPr lang="fr-FR" altLang="fr-FR" sz="1600" b="1">
              <a:solidFill>
                <a:srgbClr val="006994"/>
              </a:solidFill>
              <a:ea typeface="MS PGothic"/>
            </a:endParaRPr>
          </a:p>
        </p:txBody>
      </p:sp>
      <p:sp>
        <p:nvSpPr>
          <p:cNvPr id="15" name="Espace réservé du contenu 10">
            <a:extLst>
              <a:ext uri="{FF2B5EF4-FFF2-40B4-BE49-F238E27FC236}">
                <a16:creationId xmlns:a16="http://schemas.microsoft.com/office/drawing/2014/main" id="{A0836F53-0706-E2FE-B46A-8EA0311F6C46}"/>
              </a:ext>
            </a:extLst>
          </p:cNvPr>
          <p:cNvSpPr txBox="1">
            <a:spLocks/>
          </p:cNvSpPr>
          <p:nvPr/>
        </p:nvSpPr>
        <p:spPr>
          <a:xfrm>
            <a:off x="6626035" y="3896267"/>
            <a:ext cx="3521981" cy="217032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9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95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92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89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987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584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181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77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687" algn="just">
              <a:spcBef>
                <a:spcPct val="20000"/>
              </a:spcBef>
            </a:pPr>
            <a:r>
              <a:rPr lang="fr-FR" altLang="fr-FR" sz="1600" b="1">
                <a:solidFill>
                  <a:srgbClr val="006994"/>
                </a:solidFill>
                <a:ea typeface="MS PGothic"/>
                <a:sym typeface="Arial Italic" charset="0"/>
              </a:rPr>
              <a:t>Diagnostics, préconisations, conseils</a:t>
            </a:r>
            <a:endParaRPr lang="fr-FR" altLang="fr-FR" sz="1600" b="1">
              <a:solidFill>
                <a:srgbClr val="006994"/>
              </a:solidFill>
              <a:ea typeface="MS PGothic"/>
            </a:endParaRPr>
          </a:p>
        </p:txBody>
      </p:sp>
      <p:sp>
        <p:nvSpPr>
          <p:cNvPr id="16" name="Espace réservé du contenu 10">
            <a:extLst>
              <a:ext uri="{FF2B5EF4-FFF2-40B4-BE49-F238E27FC236}">
                <a16:creationId xmlns:a16="http://schemas.microsoft.com/office/drawing/2014/main" id="{6496F396-A596-74A5-D550-E2743C055F4C}"/>
              </a:ext>
            </a:extLst>
          </p:cNvPr>
          <p:cNvSpPr txBox="1">
            <a:spLocks/>
          </p:cNvSpPr>
          <p:nvPr/>
        </p:nvSpPr>
        <p:spPr>
          <a:xfrm>
            <a:off x="191386" y="3399507"/>
            <a:ext cx="5384443" cy="285178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9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95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92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89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987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584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181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77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687" algn="r">
              <a:spcBef>
                <a:spcPct val="20000"/>
              </a:spcBef>
            </a:pPr>
            <a:r>
              <a:rPr lang="fr-FR" altLang="fr-FR" sz="1600" b="1">
                <a:solidFill>
                  <a:srgbClr val="006994"/>
                </a:solidFill>
                <a:ea typeface="MS PGothic"/>
                <a:sym typeface="Arial Italic" charset="0"/>
              </a:rPr>
              <a:t>Cellule Prévention de la Désinsertion Professionnelle</a:t>
            </a:r>
            <a:r>
              <a:rPr lang="fr-FR" altLang="fr-FR" sz="1600">
                <a:solidFill>
                  <a:srgbClr val="006994"/>
                </a:solidFill>
                <a:ea typeface="MS PGothic"/>
                <a:sym typeface="Arial Italic" charset="0"/>
              </a:rPr>
              <a:t> (PDP)</a:t>
            </a:r>
            <a:endParaRPr lang="fr-FR" altLang="fr-FR" sz="1600">
              <a:solidFill>
                <a:srgbClr val="C00000"/>
              </a:solidFill>
              <a:ea typeface="MS PGothic" panose="020B0600070205080204" pitchFamily="34" charset="-128"/>
            </a:endParaRPr>
          </a:p>
        </p:txBody>
      </p:sp>
      <p:sp>
        <p:nvSpPr>
          <p:cNvPr id="17" name="Espace réservé du contenu 10">
            <a:extLst>
              <a:ext uri="{FF2B5EF4-FFF2-40B4-BE49-F238E27FC236}">
                <a16:creationId xmlns:a16="http://schemas.microsoft.com/office/drawing/2014/main" id="{92D0FDF2-DC1A-2482-B7A5-2BADC6A476A9}"/>
              </a:ext>
            </a:extLst>
          </p:cNvPr>
          <p:cNvSpPr txBox="1">
            <a:spLocks/>
          </p:cNvSpPr>
          <p:nvPr/>
        </p:nvSpPr>
        <p:spPr>
          <a:xfrm>
            <a:off x="2053847" y="4321235"/>
            <a:ext cx="3521981" cy="258239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9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95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92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89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987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584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181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77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687" algn="r">
              <a:spcBef>
                <a:spcPct val="20000"/>
              </a:spcBef>
            </a:pPr>
            <a:r>
              <a:rPr lang="fr-FR" altLang="fr-FR" sz="1600" b="1">
                <a:solidFill>
                  <a:srgbClr val="006994"/>
                </a:solidFill>
                <a:ea typeface="MS PGothic"/>
                <a:sym typeface="Arial Italic" charset="0"/>
              </a:rPr>
              <a:t>Service social </a:t>
            </a:r>
            <a:r>
              <a:rPr lang="fr-FR" altLang="fr-FR" sz="1600">
                <a:solidFill>
                  <a:srgbClr val="006994"/>
                </a:solidFill>
                <a:ea typeface="MS PGothic"/>
                <a:sym typeface="Arial Italic" charset="0"/>
              </a:rPr>
              <a:t>du travail</a:t>
            </a:r>
            <a:endParaRPr lang="fr-FR" altLang="fr-FR" sz="1600">
              <a:solidFill>
                <a:srgbClr val="006994"/>
              </a:solidFill>
              <a:ea typeface="MS PGothic"/>
            </a:endParaRPr>
          </a:p>
        </p:txBody>
      </p:sp>
      <p:sp>
        <p:nvSpPr>
          <p:cNvPr id="18" name="Espace réservé du contenu 10">
            <a:extLst>
              <a:ext uri="{FF2B5EF4-FFF2-40B4-BE49-F238E27FC236}">
                <a16:creationId xmlns:a16="http://schemas.microsoft.com/office/drawing/2014/main" id="{D7AFB81C-1315-20F1-9CC2-B5326ACB659B}"/>
              </a:ext>
            </a:extLst>
          </p:cNvPr>
          <p:cNvSpPr txBox="1">
            <a:spLocks/>
          </p:cNvSpPr>
          <p:nvPr/>
        </p:nvSpPr>
        <p:spPr>
          <a:xfrm>
            <a:off x="6626035" y="4821429"/>
            <a:ext cx="3838580" cy="217032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9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95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92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89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987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584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181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77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687">
              <a:spcBef>
                <a:spcPct val="20000"/>
              </a:spcBef>
            </a:pPr>
            <a:r>
              <a:rPr lang="fr-FR" altLang="fr-FR" sz="1600" b="1">
                <a:solidFill>
                  <a:srgbClr val="006994"/>
                </a:solidFill>
                <a:ea typeface="MS PGothic"/>
                <a:sym typeface="Arial Italic" charset="0"/>
              </a:rPr>
              <a:t>Sensibilisation</a:t>
            </a:r>
            <a:r>
              <a:rPr lang="fr-FR" altLang="fr-FR" sz="1600">
                <a:solidFill>
                  <a:srgbClr val="006994"/>
                </a:solidFill>
                <a:ea typeface="MS PGothic"/>
                <a:sym typeface="Arial Italic" charset="0"/>
              </a:rPr>
              <a:t> : intra ou interentreprise </a:t>
            </a:r>
            <a:endParaRPr lang="fr-FR" sz="1600">
              <a:solidFill>
                <a:srgbClr val="006994"/>
              </a:solidFill>
              <a:ea typeface="MS PGothic"/>
              <a:sym typeface="Arial Italic" charset="0"/>
            </a:endParaRPr>
          </a:p>
        </p:txBody>
      </p:sp>
      <p:sp>
        <p:nvSpPr>
          <p:cNvPr id="19" name="Espace réservé du contenu 10">
            <a:extLst>
              <a:ext uri="{FF2B5EF4-FFF2-40B4-BE49-F238E27FC236}">
                <a16:creationId xmlns:a16="http://schemas.microsoft.com/office/drawing/2014/main" id="{D4FEF63D-187A-80F6-617B-2BBC8966FAD5}"/>
              </a:ext>
            </a:extLst>
          </p:cNvPr>
          <p:cNvSpPr txBox="1">
            <a:spLocks/>
          </p:cNvSpPr>
          <p:nvPr/>
        </p:nvSpPr>
        <p:spPr>
          <a:xfrm>
            <a:off x="1329854" y="5284369"/>
            <a:ext cx="4231870" cy="217032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9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95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92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89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987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584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181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77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687" algn="r">
              <a:spcBef>
                <a:spcPct val="20000"/>
              </a:spcBef>
            </a:pPr>
            <a:r>
              <a:rPr lang="fr-FR" altLang="fr-FR" sz="1600">
                <a:solidFill>
                  <a:srgbClr val="006994"/>
                </a:solidFill>
                <a:ea typeface="MS PGothic"/>
                <a:sym typeface="Arial Italic" charset="0"/>
              </a:rPr>
              <a:t>Information et </a:t>
            </a:r>
            <a:r>
              <a:rPr lang="fr-FR" altLang="fr-FR" sz="1600" b="1">
                <a:solidFill>
                  <a:srgbClr val="006994"/>
                </a:solidFill>
                <a:ea typeface="MS PGothic"/>
                <a:sym typeface="Arial Italic" charset="0"/>
              </a:rPr>
              <a:t>documentation de prévention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3F6941B-9D05-1203-4813-3961B47F36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159" y="1523770"/>
            <a:ext cx="617525" cy="34735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086639E-3EAB-3915-1D33-B57B85BE42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37" y="1983894"/>
            <a:ext cx="617525" cy="34735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A10C9A1-4E12-5466-3367-D50248128D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106" y="2455118"/>
            <a:ext cx="617525" cy="34735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C351625-AE11-004B-070E-AEC0BC305F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36" y="2904142"/>
            <a:ext cx="617525" cy="34735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E9EC489-9331-49F2-4861-0B532EAE4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107" y="3364266"/>
            <a:ext cx="617525" cy="34735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BD70BA5-8880-6B76-A164-C1BDAF90F7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105" y="3835490"/>
            <a:ext cx="617525" cy="34735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68E584A-6DD2-159C-9576-502710021C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36" y="4284514"/>
            <a:ext cx="617525" cy="34735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A96114C-B9D4-4032-4B2E-E9D34E0D2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107" y="4744638"/>
            <a:ext cx="617525" cy="34735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73B9F02-8840-4903-6111-BE53B69E68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105" y="5215862"/>
            <a:ext cx="617525" cy="347358"/>
          </a:xfrm>
          <a:prstGeom prst="rect">
            <a:avLst/>
          </a:prstGeom>
        </p:spPr>
      </p:pic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715DCDA8-663A-3A7C-D2C7-9E892C638DB6}"/>
              </a:ext>
            </a:extLst>
          </p:cNvPr>
          <p:cNvCxnSpPr>
            <a:cxnSpLocks/>
          </p:cNvCxnSpPr>
          <p:nvPr/>
        </p:nvCxnSpPr>
        <p:spPr>
          <a:xfrm flipH="1">
            <a:off x="5546333" y="1697449"/>
            <a:ext cx="360000" cy="0"/>
          </a:xfrm>
          <a:prstGeom prst="line">
            <a:avLst/>
          </a:prstGeom>
          <a:ln>
            <a:solidFill>
              <a:srgbClr val="0069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EABF78D2-4F44-5B14-254C-FB1275201208}"/>
              </a:ext>
            </a:extLst>
          </p:cNvPr>
          <p:cNvCxnSpPr>
            <a:cxnSpLocks/>
          </p:cNvCxnSpPr>
          <p:nvPr/>
        </p:nvCxnSpPr>
        <p:spPr>
          <a:xfrm flipH="1">
            <a:off x="6290665" y="2154238"/>
            <a:ext cx="360000" cy="0"/>
          </a:xfrm>
          <a:prstGeom prst="line">
            <a:avLst/>
          </a:prstGeom>
          <a:ln>
            <a:solidFill>
              <a:srgbClr val="0069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E26FE269-1D2B-16C9-D32A-4492C681D64B}"/>
              </a:ext>
            </a:extLst>
          </p:cNvPr>
          <p:cNvCxnSpPr>
            <a:cxnSpLocks/>
          </p:cNvCxnSpPr>
          <p:nvPr/>
        </p:nvCxnSpPr>
        <p:spPr>
          <a:xfrm flipH="1">
            <a:off x="5546333" y="2630864"/>
            <a:ext cx="360000" cy="0"/>
          </a:xfrm>
          <a:prstGeom prst="line">
            <a:avLst/>
          </a:prstGeom>
          <a:ln>
            <a:solidFill>
              <a:srgbClr val="0069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71125A71-04A5-0CE2-58AE-EC2FA87C5080}"/>
              </a:ext>
            </a:extLst>
          </p:cNvPr>
          <p:cNvCxnSpPr>
            <a:cxnSpLocks/>
          </p:cNvCxnSpPr>
          <p:nvPr/>
        </p:nvCxnSpPr>
        <p:spPr>
          <a:xfrm flipH="1">
            <a:off x="6290665" y="3077821"/>
            <a:ext cx="360000" cy="0"/>
          </a:xfrm>
          <a:prstGeom prst="line">
            <a:avLst/>
          </a:prstGeom>
          <a:ln>
            <a:solidFill>
              <a:srgbClr val="0069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34D48704-BC4B-F6BD-30E0-2835E2B0CBA4}"/>
              </a:ext>
            </a:extLst>
          </p:cNvPr>
          <p:cNvCxnSpPr>
            <a:cxnSpLocks/>
          </p:cNvCxnSpPr>
          <p:nvPr/>
        </p:nvCxnSpPr>
        <p:spPr>
          <a:xfrm flipH="1">
            <a:off x="6300497" y="3990142"/>
            <a:ext cx="360000" cy="0"/>
          </a:xfrm>
          <a:prstGeom prst="line">
            <a:avLst/>
          </a:prstGeom>
          <a:ln>
            <a:solidFill>
              <a:srgbClr val="0069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2B791449-F066-266B-C4F1-F0A253FFBD99}"/>
              </a:ext>
            </a:extLst>
          </p:cNvPr>
          <p:cNvCxnSpPr>
            <a:cxnSpLocks/>
          </p:cNvCxnSpPr>
          <p:nvPr/>
        </p:nvCxnSpPr>
        <p:spPr>
          <a:xfrm flipH="1">
            <a:off x="6300497" y="4913725"/>
            <a:ext cx="360000" cy="0"/>
          </a:xfrm>
          <a:prstGeom prst="line">
            <a:avLst/>
          </a:prstGeom>
          <a:ln>
            <a:solidFill>
              <a:srgbClr val="0069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CDE70FA8-B050-372E-C66A-7A67BAB5757C}"/>
              </a:ext>
            </a:extLst>
          </p:cNvPr>
          <p:cNvCxnSpPr>
            <a:cxnSpLocks/>
          </p:cNvCxnSpPr>
          <p:nvPr/>
        </p:nvCxnSpPr>
        <p:spPr>
          <a:xfrm flipH="1">
            <a:off x="5543511" y="3524778"/>
            <a:ext cx="360000" cy="0"/>
          </a:xfrm>
          <a:prstGeom prst="line">
            <a:avLst/>
          </a:prstGeom>
          <a:ln>
            <a:solidFill>
              <a:srgbClr val="0069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751D7489-DCBD-D958-EAA9-F743371DC946}"/>
              </a:ext>
            </a:extLst>
          </p:cNvPr>
          <p:cNvCxnSpPr>
            <a:cxnSpLocks/>
          </p:cNvCxnSpPr>
          <p:nvPr/>
        </p:nvCxnSpPr>
        <p:spPr>
          <a:xfrm flipH="1">
            <a:off x="5543511" y="4458193"/>
            <a:ext cx="360000" cy="0"/>
          </a:xfrm>
          <a:prstGeom prst="line">
            <a:avLst/>
          </a:prstGeom>
          <a:ln>
            <a:solidFill>
              <a:srgbClr val="0069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60498CBD-2B82-7721-BB5D-CA4ADA518B49}"/>
              </a:ext>
            </a:extLst>
          </p:cNvPr>
          <p:cNvCxnSpPr>
            <a:cxnSpLocks/>
          </p:cNvCxnSpPr>
          <p:nvPr/>
        </p:nvCxnSpPr>
        <p:spPr>
          <a:xfrm flipH="1">
            <a:off x="5543511" y="5389541"/>
            <a:ext cx="360000" cy="0"/>
          </a:xfrm>
          <a:prstGeom prst="line">
            <a:avLst/>
          </a:prstGeom>
          <a:ln>
            <a:solidFill>
              <a:srgbClr val="0069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37" descr="Une image contenant texte, Police, logo, symbole&#10;&#10;Description générée automatiquement">
            <a:extLst>
              <a:ext uri="{FF2B5EF4-FFF2-40B4-BE49-F238E27FC236}">
                <a16:creationId xmlns:a16="http://schemas.microsoft.com/office/drawing/2014/main" id="{D9B87FE6-E1DF-8E7A-D363-CC0102B55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8949" y="15117"/>
            <a:ext cx="2160000" cy="706542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85AF503-7CE3-DCDA-C308-FD5E15A4F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614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7">
            <a:extLst>
              <a:ext uri="{FF2B5EF4-FFF2-40B4-BE49-F238E27FC236}">
                <a16:creationId xmlns:a16="http://schemas.microsoft.com/office/drawing/2014/main" id="{795E24B1-BE07-DBA0-3E9C-6A1C0EFFB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8949" y="15117"/>
            <a:ext cx="2160000" cy="706542"/>
          </a:xfrm>
          <a:prstGeom prst="rect">
            <a:avLst/>
          </a:prstGeom>
          <a:ln>
            <a:noFill/>
          </a:ln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8790AD-E806-0A3D-F59A-D6C14C2DF5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F93210A-37BB-8A3D-626E-452D5272D7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2A5D03-6544-C753-DD34-0673B6952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37</a:t>
            </a:fld>
            <a:endParaRPr lang="fr-FR" altLang="fr-FR"/>
          </a:p>
        </p:txBody>
      </p:sp>
      <p:pic>
        <p:nvPicPr>
          <p:cNvPr id="8" name="Image 7" descr="Une image contenant cercle&#10;&#10;Description générée automatiquement">
            <a:extLst>
              <a:ext uri="{FF2B5EF4-FFF2-40B4-BE49-F238E27FC236}">
                <a16:creationId xmlns:a16="http://schemas.microsoft.com/office/drawing/2014/main" id="{4436AA79-8D0F-B4E9-3821-38695B648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317" y="4052886"/>
            <a:ext cx="2552700" cy="2477559"/>
          </a:xfrm>
          <a:prstGeom prst="rect">
            <a:avLst/>
          </a:prstGeom>
          <a:ln>
            <a:noFill/>
          </a:ln>
        </p:spPr>
      </p:pic>
      <p:pic>
        <p:nvPicPr>
          <p:cNvPr id="9" name="Image 8" descr="Une image contenant Police, texte, capture d’écran&#10;&#10;Description générée automatiquement">
            <a:extLst>
              <a:ext uri="{FF2B5EF4-FFF2-40B4-BE49-F238E27FC236}">
                <a16:creationId xmlns:a16="http://schemas.microsoft.com/office/drawing/2014/main" id="{8E7635EE-A732-403F-24DF-D16A8BA85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275" y="5080529"/>
            <a:ext cx="2383367" cy="718609"/>
          </a:xfrm>
          <a:prstGeom prst="rect">
            <a:avLst/>
          </a:prstGeom>
          <a:ln>
            <a:noFill/>
          </a:ln>
        </p:spPr>
      </p:pic>
      <p:pic>
        <p:nvPicPr>
          <p:cNvPr id="10" name="Image 9" descr="Une image contenant capture d’écran, Police, Graphique, typographie&#10;&#10;Description générée automatiquement">
            <a:extLst>
              <a:ext uri="{FF2B5EF4-FFF2-40B4-BE49-F238E27FC236}">
                <a16:creationId xmlns:a16="http://schemas.microsoft.com/office/drawing/2014/main" id="{BA42F4CB-E49A-D116-48D4-01C01DFB9A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554" b="1057"/>
          <a:stretch/>
        </p:blipFill>
        <p:spPr>
          <a:xfrm>
            <a:off x="-74082" y="112338"/>
            <a:ext cx="10051363" cy="67824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B4ED66D-0D5B-A949-1450-10E7202A687D}"/>
              </a:ext>
            </a:extLst>
          </p:cNvPr>
          <p:cNvSpPr txBox="1"/>
          <p:nvPr/>
        </p:nvSpPr>
        <p:spPr>
          <a:xfrm rot="1140000">
            <a:off x="10332588" y="3777664"/>
            <a:ext cx="16519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latin typeface="Calibri"/>
                <a:cs typeface="Calibri"/>
              </a:rPr>
              <a:t>ANTICIPATION !</a:t>
            </a:r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A1ABDF9-86CB-7A63-EC30-AB41FD489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  <p:pic>
        <p:nvPicPr>
          <p:cNvPr id="7" name="Image 6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C8F6E96E-AA67-81D4-D3B8-D87B15826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92986"/>
            <a:ext cx="12192000" cy="52720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1024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715FE2-16C4-5849-C97D-18E05C2DD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02" y="473982"/>
            <a:ext cx="11440633" cy="652628"/>
          </a:xfrm>
        </p:spPr>
        <p:txBody>
          <a:bodyPr/>
          <a:lstStyle/>
          <a:p>
            <a:r>
              <a:rPr lang="fr-FR" sz="3200">
                <a:latin typeface="Arial"/>
                <a:cs typeface="Arial"/>
              </a:rPr>
              <a:t>Maintien dans l’emploi : une priorité nationale</a:t>
            </a:r>
          </a:p>
          <a:p>
            <a:endParaRPr lang="fr-FR" sz="320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10940EC-E3B3-5CD0-FDE5-AE9C30762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247FD2A-F4AE-6F4F-ADA8-A33C3CD8F9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96D450-3F88-F7BC-8435-49412C639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38</a:t>
            </a:fld>
            <a:endParaRPr lang="fr-FR" altLang="fr-FR"/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3B7484D5-8C3F-6B77-2812-BC7DE7829A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7196615"/>
              </p:ext>
            </p:extLst>
          </p:nvPr>
        </p:nvGraphicFramePr>
        <p:xfrm>
          <a:off x="149956" y="929204"/>
          <a:ext cx="11748197" cy="5142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8" name="Image 37" descr="Une image contenant texte, Police, logo, symbole&#10;&#10;Description générée automatiquement">
            <a:extLst>
              <a:ext uri="{FF2B5EF4-FFF2-40B4-BE49-F238E27FC236}">
                <a16:creationId xmlns:a16="http://schemas.microsoft.com/office/drawing/2014/main" id="{6DDFDCCB-1B9C-C209-2C82-9269BB7B2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7919" y="3211"/>
            <a:ext cx="2838654" cy="920853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6DAE6ED-89BE-E922-964E-715452A76C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26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F23E83C-DDAA-BFF9-0F37-3F01C5219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14222F6-2795-5CAB-7CFF-68A99AF323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E66368-EEE4-E57A-E2B6-4B935C699B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39</a:t>
            </a:fld>
            <a:endParaRPr lang="fr-FR" altLang="fr-FR"/>
          </a:p>
        </p:txBody>
      </p:sp>
      <p:pic>
        <p:nvPicPr>
          <p:cNvPr id="8" name="Image 7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9EC26D30-9FC3-A2E4-5BB9-611D5553D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12"/>
          <a:stretch/>
        </p:blipFill>
        <p:spPr>
          <a:xfrm>
            <a:off x="741242" y="555888"/>
            <a:ext cx="11011789" cy="2755807"/>
          </a:xfrm>
          <a:prstGeom prst="rect">
            <a:avLst/>
          </a:prstGeom>
          <a:ln>
            <a:noFill/>
          </a:ln>
        </p:spPr>
      </p:pic>
      <p:pic>
        <p:nvPicPr>
          <p:cNvPr id="10" name="Image 9" descr="Une image contenant texte, personne, habits, Visage humain&#10;&#10;Description générée automatiquement">
            <a:extLst>
              <a:ext uri="{FF2B5EF4-FFF2-40B4-BE49-F238E27FC236}">
                <a16:creationId xmlns:a16="http://schemas.microsoft.com/office/drawing/2014/main" id="{12910415-6BDD-B6FE-F358-7AE011252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904" y="3815206"/>
            <a:ext cx="1096061" cy="2192121"/>
          </a:xfrm>
          <a:prstGeom prst="rect">
            <a:avLst/>
          </a:prstGeom>
        </p:spPr>
      </p:pic>
      <p:pic>
        <p:nvPicPr>
          <p:cNvPr id="12" name="Image 11" descr="Une image contenant texte, habits, capture d’écran, affiche&#10;&#10;Description générée automatiquement">
            <a:extLst>
              <a:ext uri="{FF2B5EF4-FFF2-40B4-BE49-F238E27FC236}">
                <a16:creationId xmlns:a16="http://schemas.microsoft.com/office/drawing/2014/main" id="{352483A5-DDAE-DBA8-1D04-3498003B4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78" y="3938507"/>
            <a:ext cx="997891" cy="1995781"/>
          </a:xfrm>
          <a:prstGeom prst="rect">
            <a:avLst/>
          </a:prstGeom>
        </p:spPr>
      </p:pic>
      <p:pic>
        <p:nvPicPr>
          <p:cNvPr id="14" name="Image 13" descr="Une image contenant texte, lettre, Impression, Police&#10;&#10;Description générée automatiquement">
            <a:extLst>
              <a:ext uri="{FF2B5EF4-FFF2-40B4-BE49-F238E27FC236}">
                <a16:creationId xmlns:a16="http://schemas.microsoft.com/office/drawing/2014/main" id="{66E473A6-D81B-C96B-6607-2AFB2A3DC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483" y="3857736"/>
            <a:ext cx="998015" cy="1996030"/>
          </a:xfrm>
          <a:prstGeom prst="rect">
            <a:avLst/>
          </a:prstGeom>
        </p:spPr>
      </p:pic>
      <p:pic>
        <p:nvPicPr>
          <p:cNvPr id="16" name="Image 15" descr="Une image contenant texte, bleu vert, conception&#10;&#10;Description générée automatiquement">
            <a:extLst>
              <a:ext uri="{FF2B5EF4-FFF2-40B4-BE49-F238E27FC236}">
                <a16:creationId xmlns:a16="http://schemas.microsoft.com/office/drawing/2014/main" id="{84824EC7-D298-15B1-FAD5-B06A4A4B6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38" y="3590196"/>
            <a:ext cx="1653009" cy="2332466"/>
          </a:xfrm>
          <a:prstGeom prst="rect">
            <a:avLst/>
          </a:prstGeom>
        </p:spPr>
      </p:pic>
      <p:pic>
        <p:nvPicPr>
          <p:cNvPr id="18" name="Image 17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CF410A92-6CA9-6392-9B1F-10DC311BD6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992" y="3427240"/>
            <a:ext cx="1653009" cy="233246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0CE709C-8AFF-14CB-A9B4-08E83FA65CB6}"/>
              </a:ext>
            </a:extLst>
          </p:cNvPr>
          <p:cNvSpPr txBox="1"/>
          <p:nvPr/>
        </p:nvSpPr>
        <p:spPr>
          <a:xfrm>
            <a:off x="0" y="22451"/>
            <a:ext cx="6096000" cy="438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90" tIns="34290" rIns="34290" bIns="34290" numCol="1" spcCol="38100" rtlCol="0" anchor="t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1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171450" algn="ctr" defTabSz="411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342900" algn="ctr" defTabSz="411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514350" algn="ctr" defTabSz="411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685800" algn="ctr" defTabSz="411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857250" algn="ctr" defTabSz="411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1028700" algn="ctr" defTabSz="411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1200150" algn="ctr" defTabSz="411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1371600" algn="ctr" defTabSz="411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marR="0" indent="0" algn="ctr" defTabSz="411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400" b="1">
                <a:solidFill>
                  <a:srgbClr val="00446A"/>
                </a:solidFill>
                <a:latin typeface="Arial"/>
                <a:cs typeface="Arial"/>
              </a:rPr>
              <a:t>Les outils du maintien dans l’emploi</a:t>
            </a:r>
          </a:p>
        </p:txBody>
      </p:sp>
      <p:pic>
        <p:nvPicPr>
          <p:cNvPr id="22" name="Image 37" descr="Une image contenant texte, Police, logo, symbole&#10;&#10;Description générée automatiquement">
            <a:extLst>
              <a:ext uri="{FF2B5EF4-FFF2-40B4-BE49-F238E27FC236}">
                <a16:creationId xmlns:a16="http://schemas.microsoft.com/office/drawing/2014/main" id="{ACBD7713-B586-1805-0350-2B9114EC0D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8949" y="15117"/>
            <a:ext cx="2160000" cy="706542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A56A39F-26D6-3017-85DD-36475BE3EB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15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F8D8E73-C2C8-038C-A84D-9C1247227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6F9690F-1879-E983-7FAB-DB92E92A6B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196309-05BB-7C28-BF08-6C9FD0596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4</a:t>
            </a:fld>
            <a:endParaRPr lang="fr-FR" altLang="fr-FR"/>
          </a:p>
        </p:txBody>
      </p:sp>
      <p:pic>
        <p:nvPicPr>
          <p:cNvPr id="8" name="Image 7" descr="Une image contenant texte, cercle, Police, capture d’écran&#10;&#10;Description générée automatiquement">
            <a:extLst>
              <a:ext uri="{FF2B5EF4-FFF2-40B4-BE49-F238E27FC236}">
                <a16:creationId xmlns:a16="http://schemas.microsoft.com/office/drawing/2014/main" id="{D098E016-0ECF-3266-7DC8-36D1E7387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296" y="1008061"/>
            <a:ext cx="7961002" cy="498078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C41E5A3-6B5B-3DD2-E765-CC3D37C0DB88}"/>
              </a:ext>
            </a:extLst>
          </p:cNvPr>
          <p:cNvSpPr txBox="1"/>
          <p:nvPr/>
        </p:nvSpPr>
        <p:spPr>
          <a:xfrm>
            <a:off x="2243667" y="1714499"/>
            <a:ext cx="160866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>
                <a:latin typeface="Calibri"/>
                <a:ea typeface="Calibri"/>
                <a:cs typeface="Calibri"/>
              </a:rPr>
              <a:t>Premières études </a:t>
            </a:r>
            <a:br>
              <a:rPr lang="fr-FR" sz="1400">
                <a:ea typeface="Calibri"/>
                <a:cs typeface="Calibri"/>
              </a:rPr>
            </a:br>
            <a:r>
              <a:rPr lang="fr-FR" sz="1400">
                <a:latin typeface="Calibri"/>
                <a:ea typeface="Calibri"/>
                <a:cs typeface="Calibri"/>
              </a:rPr>
              <a:t>sur l'hygiène professionnelle et les maladies de métiers.</a:t>
            </a:r>
            <a:endParaRPr lang="fr-FR" sz="1000">
              <a:latin typeface="Calibri"/>
            </a:endParaRPr>
          </a:p>
          <a:p>
            <a:pPr algn="l"/>
            <a:endParaRPr lang="fr-FR" sz="1000">
              <a:ea typeface="Calibri"/>
              <a:cs typeface="Calibri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41A4A30-03C4-E2FD-A353-EEC2F4DE8014}"/>
              </a:ext>
            </a:extLst>
          </p:cNvPr>
          <p:cNvSpPr txBox="1"/>
          <p:nvPr/>
        </p:nvSpPr>
        <p:spPr>
          <a:xfrm>
            <a:off x="5122333" y="1820331"/>
            <a:ext cx="1608666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>
                <a:latin typeface="Calibri"/>
                <a:ea typeface="Calibri"/>
                <a:cs typeface="Calibri"/>
              </a:rPr>
              <a:t>Description des effets du plomb chez les peintres par le médecin de Henri II.</a:t>
            </a:r>
            <a:endParaRPr lang="fr-FR" sz="1400"/>
          </a:p>
          <a:p>
            <a:pPr algn="ctr"/>
            <a:endParaRPr lang="fr-FR" sz="600">
              <a:latin typeface="Calibri"/>
              <a:ea typeface="Calibri"/>
              <a:cs typeface="Calibri"/>
            </a:endParaRPr>
          </a:p>
          <a:p>
            <a:pPr algn="l"/>
            <a:endParaRPr lang="fr-FR" sz="600">
              <a:ea typeface="Calibri"/>
              <a:cs typeface="Calibri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5D0B825-98D6-6652-3DB5-F1C60C0981A0}"/>
              </a:ext>
            </a:extLst>
          </p:cNvPr>
          <p:cNvSpPr txBox="1"/>
          <p:nvPr/>
        </p:nvSpPr>
        <p:spPr>
          <a:xfrm>
            <a:off x="8085667" y="1820332"/>
            <a:ext cx="160866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>
                <a:latin typeface="Calibri"/>
                <a:ea typeface="Calibri"/>
                <a:cs typeface="Calibri"/>
              </a:rPr>
              <a:t>Traité des maladies des artisans (1700).</a:t>
            </a:r>
            <a:endParaRPr lang="fr-FR" sz="1400"/>
          </a:p>
          <a:p>
            <a:pPr algn="ctr"/>
            <a:endParaRPr lang="fr-FR" sz="1400">
              <a:latin typeface="Calibri"/>
              <a:ea typeface="Calibri"/>
              <a:cs typeface="Calibri"/>
            </a:endParaRPr>
          </a:p>
          <a:p>
            <a:pPr algn="l"/>
            <a:endParaRPr lang="fr-FR" sz="1400">
              <a:ea typeface="Calibri"/>
              <a:cs typeface="Calibri"/>
            </a:endParaRPr>
          </a:p>
        </p:txBody>
      </p:sp>
      <p:pic>
        <p:nvPicPr>
          <p:cNvPr id="3" name="Image 37" descr="Une image contenant texte, Police, logo, symbole&#10;&#10;Description générée automatiquement">
            <a:extLst>
              <a:ext uri="{FF2B5EF4-FFF2-40B4-BE49-F238E27FC236}">
                <a16:creationId xmlns:a16="http://schemas.microsoft.com/office/drawing/2014/main" id="{90D16587-1D79-12BA-CF63-6C6BBCF5B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8949" y="15117"/>
            <a:ext cx="2160000" cy="706542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F2ACD4C-B304-067D-BDFB-9EC0E4CF5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199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2A4A62B-AAD6-E9F9-00CE-2701331079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47519CE-2572-71BC-5FDF-089313B679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AE1E50-8D1F-D2CC-2108-DC7838149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40</a:t>
            </a:fld>
            <a:endParaRPr lang="fr-FR" altLang="fr-FR"/>
          </a:p>
        </p:txBody>
      </p:sp>
      <p:pic>
        <p:nvPicPr>
          <p:cNvPr id="7" name="Image 6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22EBB210-5BB4-7810-CE51-85757D4DE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114829"/>
            <a:ext cx="12272433" cy="582400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9CBE60C-ABB5-87A5-93A8-8715ABDE7A39}"/>
              </a:ext>
            </a:extLst>
          </p:cNvPr>
          <p:cNvSpPr txBox="1"/>
          <p:nvPr/>
        </p:nvSpPr>
        <p:spPr>
          <a:xfrm>
            <a:off x="0" y="160034"/>
            <a:ext cx="5418667" cy="438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90" tIns="34290" rIns="34290" bIns="34290" numCol="1" spcCol="38100" rtlCol="0" anchor="t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1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171450" algn="ctr" defTabSz="411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342900" algn="ctr" defTabSz="411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514350" algn="ctr" defTabSz="411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685800" algn="ctr" defTabSz="411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857250" algn="ctr" defTabSz="411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1028700" algn="ctr" defTabSz="411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1200150" algn="ctr" defTabSz="411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1371600" algn="ctr" defTabSz="411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r>
              <a:rPr lang="fr-FR" sz="2400" b="1">
                <a:solidFill>
                  <a:srgbClr val="00446A"/>
                </a:solidFill>
                <a:latin typeface="Arial"/>
                <a:cs typeface="Arial"/>
              </a:rPr>
              <a:t>Les actions de l'employeur</a:t>
            </a:r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65CD9E-716F-F063-0B88-886D5F8A9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309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Visage humain, capture d’écran&#10;&#10;Description générée automatiquement">
            <a:extLst>
              <a:ext uri="{FF2B5EF4-FFF2-40B4-BE49-F238E27FC236}">
                <a16:creationId xmlns:a16="http://schemas.microsoft.com/office/drawing/2014/main" id="{B324A6FF-D604-8C49-BE01-F1B387318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516" y="2053166"/>
            <a:ext cx="6879800" cy="3873500"/>
          </a:xfrm>
          <a:prstGeom prst="rect">
            <a:avLst/>
          </a:prstGeom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E203BC8-0AD4-DD35-7DC6-D7CC4D459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188" y="386291"/>
            <a:ext cx="11440633" cy="1325563"/>
          </a:xfrm>
        </p:spPr>
        <p:txBody>
          <a:bodyPr/>
          <a:lstStyle/>
          <a:p>
            <a:r>
              <a:rPr lang="fr-FR" sz="4000">
                <a:latin typeface="Arial"/>
                <a:cs typeface="Arial"/>
              </a:rPr>
              <a:t>Médecin</a:t>
            </a:r>
            <a:r>
              <a:rPr lang="en-US" sz="4000">
                <a:latin typeface="Arial"/>
                <a:cs typeface="Arial"/>
              </a:rPr>
              <a:t> du travail et </a:t>
            </a:r>
            <a:r>
              <a:rPr lang="fr-FR" sz="4000">
                <a:latin typeface="Arial"/>
                <a:cs typeface="Arial"/>
              </a:rPr>
              <a:t>autres</a:t>
            </a:r>
            <a:r>
              <a:rPr lang="en-US" sz="4000">
                <a:latin typeface="Arial"/>
                <a:cs typeface="Arial"/>
              </a:rPr>
              <a:t> </a:t>
            </a:r>
            <a:r>
              <a:rPr lang="fr-FR" sz="4000">
                <a:latin typeface="Arial"/>
                <a:cs typeface="Arial"/>
              </a:rPr>
              <a:t>compétences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D29799-8E09-8CF9-6B0E-288E2A72F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271" y="1400424"/>
            <a:ext cx="11821631" cy="3354917"/>
          </a:xfrm>
        </p:spPr>
        <p:txBody>
          <a:bodyPr/>
          <a:lstStyle/>
          <a:p>
            <a:pPr marL="0" indent="0">
              <a:buNone/>
            </a:pPr>
            <a:endParaRPr lang="fr-FR" sz="1600" b="1">
              <a:solidFill>
                <a:srgbClr val="00446A"/>
              </a:solidFill>
              <a:cs typeface="Arial"/>
            </a:endParaRPr>
          </a:p>
          <a:p>
            <a:pPr marL="0" indent="0">
              <a:buNone/>
            </a:pPr>
            <a:r>
              <a:rPr lang="fr-FR" sz="1600" b="1">
                <a:solidFill>
                  <a:srgbClr val="00446A"/>
                </a:solidFill>
                <a:latin typeface="Arial"/>
                <a:cs typeface="Arial"/>
              </a:rPr>
              <a:t>Le MT : </a:t>
            </a:r>
          </a:p>
          <a:p>
            <a:pPr marL="285750" indent="-285750"/>
            <a:r>
              <a:rPr lang="fr-FR" sz="1600" b="1">
                <a:solidFill>
                  <a:srgbClr val="00446A"/>
                </a:solidFill>
                <a:latin typeface="Arial"/>
                <a:cs typeface="Arial"/>
              </a:rPr>
              <a:t>Conseille employeur/salarié/représentants du personnel </a:t>
            </a:r>
            <a:endParaRPr lang="fr-FR" sz="1600">
              <a:solidFill>
                <a:srgbClr val="000000"/>
              </a:solidFill>
              <a:cs typeface="Arial"/>
            </a:endParaRPr>
          </a:p>
          <a:p>
            <a:pPr marL="285750" indent="-285750"/>
            <a:r>
              <a:rPr lang="fr-FR" sz="1600" b="1">
                <a:solidFill>
                  <a:srgbClr val="00446A"/>
                </a:solidFill>
                <a:latin typeface="Arial"/>
                <a:cs typeface="Arial"/>
              </a:rPr>
              <a:t>Délivre (ou non) l'aptitude </a:t>
            </a:r>
            <a:endParaRPr lang="fr-FR" sz="1600">
              <a:solidFill>
                <a:srgbClr val="000000"/>
              </a:solidFill>
              <a:cs typeface="Arial"/>
            </a:endParaRPr>
          </a:p>
          <a:p>
            <a:pPr marL="285750" indent="-285750"/>
            <a:r>
              <a:rPr lang="fr-FR" sz="1600" b="1">
                <a:solidFill>
                  <a:srgbClr val="00446A"/>
                </a:solidFill>
                <a:latin typeface="Arial"/>
                <a:cs typeface="Arial"/>
              </a:rPr>
              <a:t>Préconise des aménagements de poste</a:t>
            </a:r>
            <a:endParaRPr lang="fr-FR" sz="1600" b="1">
              <a:solidFill>
                <a:srgbClr val="00446A"/>
              </a:solidFill>
              <a:cs typeface="Arial"/>
            </a:endParaRPr>
          </a:p>
          <a:p>
            <a:pPr marL="285750" indent="-285750"/>
            <a:r>
              <a:rPr lang="fr-FR" sz="1600" b="1">
                <a:solidFill>
                  <a:srgbClr val="00446A"/>
                </a:solidFill>
                <a:latin typeface="Arial"/>
                <a:cs typeface="Arial"/>
              </a:rPr>
              <a:t>Anime et coordonne une équipe santé travail </a:t>
            </a:r>
            <a:br>
              <a:rPr lang="en-US" sz="1600" b="1">
                <a:cs typeface="Arial"/>
              </a:rPr>
            </a:br>
            <a:endParaRPr lang="fr-FR" sz="1600">
              <a:solidFill>
                <a:srgbClr val="000000"/>
              </a:solidFill>
              <a:cs typeface="Arial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5F2A093-AAB7-74C2-6F98-9BE1327B6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C49C45E-90D8-CC53-A1D9-DBE2C1A82D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5E5850-9763-4710-02B1-484862152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41</a:t>
            </a:fld>
            <a:endParaRPr lang="fr-FR" altLang="fr-FR"/>
          </a:p>
        </p:txBody>
      </p:sp>
      <p:pic>
        <p:nvPicPr>
          <p:cNvPr id="9" name="Image 37" descr="Une image contenant texte, Police, logo, symbole&#10;&#10;Description générée automatiquement">
            <a:extLst>
              <a:ext uri="{FF2B5EF4-FFF2-40B4-BE49-F238E27FC236}">
                <a16:creationId xmlns:a16="http://schemas.microsoft.com/office/drawing/2014/main" id="{D8D7EFDD-DA6E-7F2A-C7B2-0E2003EBB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8949" y="15117"/>
            <a:ext cx="2160000" cy="706542"/>
          </a:xfrm>
          <a:prstGeom prst="rect">
            <a:avLst/>
          </a:prstGeom>
          <a:ln>
            <a:noFill/>
          </a:ln>
        </p:spPr>
      </p:pic>
      <p:pic>
        <p:nvPicPr>
          <p:cNvPr id="10" name="Image 9" descr="Une image contenant médicament, Médicament, médecine, pilule&#10;&#10;Description générée automatiquement">
            <a:extLst>
              <a:ext uri="{FF2B5EF4-FFF2-40B4-BE49-F238E27FC236}">
                <a16:creationId xmlns:a16="http://schemas.microsoft.com/office/drawing/2014/main" id="{C1D9FE9D-C2A5-E49F-25FB-1E2B40F4A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037" y="3534600"/>
            <a:ext cx="1467000" cy="1328055"/>
          </a:xfrm>
          <a:prstGeom prst="rect">
            <a:avLst/>
          </a:prstGeom>
        </p:spPr>
      </p:pic>
      <p:pic>
        <p:nvPicPr>
          <p:cNvPr id="12" name="Image 11" descr="Une image contenant texte, Police, conception&#10;&#10;Description générée automatiquement">
            <a:extLst>
              <a:ext uri="{FF2B5EF4-FFF2-40B4-BE49-F238E27FC236}">
                <a16:creationId xmlns:a16="http://schemas.microsoft.com/office/drawing/2014/main" id="{9071F5FC-C209-426D-92F5-E170BDDAA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922" y="4973185"/>
            <a:ext cx="1248667" cy="1006421"/>
          </a:xfrm>
          <a:prstGeom prst="rect">
            <a:avLst/>
          </a:prstGeom>
          <a:ln>
            <a:noFill/>
          </a:ln>
        </p:spPr>
      </p:pic>
      <p:pic>
        <p:nvPicPr>
          <p:cNvPr id="14" name="Image 13" descr="Une image contenant texte, papier, Produit en papier, enveloppe&#10;&#10;Description générée automatiquement">
            <a:extLst>
              <a:ext uri="{FF2B5EF4-FFF2-40B4-BE49-F238E27FC236}">
                <a16:creationId xmlns:a16="http://schemas.microsoft.com/office/drawing/2014/main" id="{60923AC9-5F51-2845-2096-0438E96B05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8133" y="4971296"/>
            <a:ext cx="1463306" cy="1017456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2C9FBF57-D163-7E00-93E4-85CF96729B6B}"/>
              </a:ext>
            </a:extLst>
          </p:cNvPr>
          <p:cNvSpPr/>
          <p:nvPr/>
        </p:nvSpPr>
        <p:spPr>
          <a:xfrm rot="-1800000">
            <a:off x="-25204" y="3870493"/>
            <a:ext cx="1929633" cy="425648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1" vert="horz" wrap="square" lIns="68580" tIns="68580" rIns="68580" bIns="6858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0" marR="0" indent="3429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0" marR="0" indent="6858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0" marR="0" indent="10287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0" marR="0" indent="13716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0" marR="0" indent="17145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0" marR="0" indent="20574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0" marR="0" indent="24003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0" marR="0" indent="2743200" algn="ctr" defTabSz="8229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defTabSz="582930"/>
            <a:r>
              <a:rPr lang="fr-FR" sz="160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 Condensed"/>
                <a:ea typeface="Gill Sans"/>
                <a:cs typeface="Gill Sans"/>
              </a:rPr>
              <a:t>Il ne délivre pas...</a:t>
            </a:r>
            <a:endParaRPr lang="fr-FR" sz="16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Avenir Next Condensed"/>
              <a:ea typeface="Gill Sans"/>
              <a:cs typeface="Gill Sans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E4C06E40-A339-E005-8CC7-C7F4B870352D}"/>
              </a:ext>
            </a:extLst>
          </p:cNvPr>
          <p:cNvCxnSpPr/>
          <p:nvPr/>
        </p:nvCxnSpPr>
        <p:spPr>
          <a:xfrm>
            <a:off x="1318617" y="4128492"/>
            <a:ext cx="2155030" cy="1881186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E5707C1-DBAC-B5DA-ECA4-87A166F955A5}"/>
              </a:ext>
            </a:extLst>
          </p:cNvPr>
          <p:cNvCxnSpPr>
            <a:cxnSpLocks/>
          </p:cNvCxnSpPr>
          <p:nvPr/>
        </p:nvCxnSpPr>
        <p:spPr>
          <a:xfrm flipH="1">
            <a:off x="1044772" y="3747491"/>
            <a:ext cx="2428875" cy="2202657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EAC6726B-4283-2A3C-3145-8645C438C6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672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37" descr="Une image contenant texte, Police, logo, symbole&#10;&#10;Description générée automatiquement">
            <a:extLst>
              <a:ext uri="{FF2B5EF4-FFF2-40B4-BE49-F238E27FC236}">
                <a16:creationId xmlns:a16="http://schemas.microsoft.com/office/drawing/2014/main" id="{5DC60771-DB96-2B1E-CE83-B283BD883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8949" y="15117"/>
            <a:ext cx="2160000" cy="706542"/>
          </a:xfrm>
          <a:prstGeom prst="rect">
            <a:avLst/>
          </a:prstGeom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69CF60B-77AA-6238-0755-9B207D80A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71" y="111125"/>
            <a:ext cx="11440633" cy="1325563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Employeur : démarche de prévention collective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41D8FA3-2B16-09D2-753A-5F95704CF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22ADE4-B715-982F-6373-2A102AD365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9035B0-0561-F18A-9DCD-F12619191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42</a:t>
            </a:fld>
            <a:endParaRPr lang="fr-FR" altLang="fr-FR"/>
          </a:p>
        </p:txBody>
      </p:sp>
      <p:pic>
        <p:nvPicPr>
          <p:cNvPr id="8" name="Image 7" descr="Une image contenant texte, Police, écriture manuscrite, diagramme&#10;&#10;Description générée automatiquement">
            <a:extLst>
              <a:ext uri="{FF2B5EF4-FFF2-40B4-BE49-F238E27FC236}">
                <a16:creationId xmlns:a16="http://schemas.microsoft.com/office/drawing/2014/main" id="{0060A346-6EE1-6315-1093-F2A5D100B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" y="3638553"/>
            <a:ext cx="12192000" cy="1870469"/>
          </a:xfrm>
          <a:prstGeom prst="rect">
            <a:avLst/>
          </a:prstGeom>
          <a:ln>
            <a:noFill/>
          </a:ln>
        </p:spPr>
      </p:pic>
      <p:pic>
        <p:nvPicPr>
          <p:cNvPr id="9" name="Image 8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63A40A71-387B-EBC7-56F1-AF757F637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" y="1488056"/>
            <a:ext cx="12192000" cy="308810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33B2FA4-3771-6BF3-C4FD-5FCDE068B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27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62C9097-E827-C89A-3A70-A3E791DAA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31E2064-C615-5FCC-EB80-4D0AD7281B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A0BEA5-B181-8E60-638B-633D191C3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43</a:t>
            </a:fld>
            <a:endParaRPr lang="fr-FR" altLang="fr-FR"/>
          </a:p>
        </p:txBody>
      </p:sp>
      <p:grpSp>
        <p:nvGrpSpPr>
          <p:cNvPr id="11" name="Groupe 2">
            <a:extLst>
              <a:ext uri="{FF2B5EF4-FFF2-40B4-BE49-F238E27FC236}">
                <a16:creationId xmlns:a16="http://schemas.microsoft.com/office/drawing/2014/main" id="{5C943CDE-B772-D67F-AAED-2659818A3C7D}"/>
              </a:ext>
            </a:extLst>
          </p:cNvPr>
          <p:cNvGrpSpPr/>
          <p:nvPr/>
        </p:nvGrpSpPr>
        <p:grpSpPr>
          <a:xfrm>
            <a:off x="3604678" y="1485211"/>
            <a:ext cx="4075645" cy="3788891"/>
            <a:chOff x="1071986" y="2046317"/>
            <a:chExt cx="4846878" cy="4574739"/>
          </a:xfrm>
        </p:grpSpPr>
        <p:sp>
          <p:nvSpPr>
            <p:cNvPr id="8" name="Forme libre : forme 4">
              <a:extLst>
                <a:ext uri="{FF2B5EF4-FFF2-40B4-BE49-F238E27FC236}">
                  <a16:creationId xmlns:a16="http://schemas.microsoft.com/office/drawing/2014/main" id="{E6D1D963-3224-ED85-1391-BF8BD5199BB0}"/>
                </a:ext>
              </a:extLst>
            </p:cNvPr>
            <p:cNvSpPr/>
            <p:nvPr/>
          </p:nvSpPr>
          <p:spPr>
            <a:xfrm>
              <a:off x="2087813" y="2046317"/>
              <a:ext cx="2815224" cy="2815224"/>
            </a:xfrm>
            <a:custGeom>
              <a:avLst/>
              <a:gdLst>
                <a:gd name="connsiteX0" fmla="*/ 0 w 2815224"/>
                <a:gd name="connsiteY0" fmla="*/ 1407612 h 2815224"/>
                <a:gd name="connsiteX1" fmla="*/ 1407612 w 2815224"/>
                <a:gd name="connsiteY1" fmla="*/ 0 h 2815224"/>
                <a:gd name="connsiteX2" fmla="*/ 2815224 w 2815224"/>
                <a:gd name="connsiteY2" fmla="*/ 1407612 h 2815224"/>
                <a:gd name="connsiteX3" fmla="*/ 1407612 w 2815224"/>
                <a:gd name="connsiteY3" fmla="*/ 2815224 h 2815224"/>
                <a:gd name="connsiteX4" fmla="*/ 0 w 2815224"/>
                <a:gd name="connsiteY4" fmla="*/ 1407612 h 281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224" h="2815224">
                  <a:moveTo>
                    <a:pt x="0" y="1407612"/>
                  </a:moveTo>
                  <a:cubicBezTo>
                    <a:pt x="0" y="630209"/>
                    <a:pt x="630209" y="0"/>
                    <a:pt x="1407612" y="0"/>
                  </a:cubicBezTo>
                  <a:cubicBezTo>
                    <a:pt x="2185015" y="0"/>
                    <a:pt x="2815224" y="630209"/>
                    <a:pt x="2815224" y="1407612"/>
                  </a:cubicBezTo>
                  <a:cubicBezTo>
                    <a:pt x="2815224" y="2185015"/>
                    <a:pt x="2185015" y="2815224"/>
                    <a:pt x="1407612" y="2815224"/>
                  </a:cubicBezTo>
                  <a:cubicBezTo>
                    <a:pt x="630209" y="2815224"/>
                    <a:pt x="0" y="2185015"/>
                    <a:pt x="0" y="1407612"/>
                  </a:cubicBezTo>
                  <a:close/>
                </a:path>
              </a:pathLst>
            </a:custGeom>
            <a:solidFill>
              <a:srgbClr val="27A1CF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375363" tIns="492664" rIns="375363" bIns="1055709" numCol="1" spcCol="1270" anchor="ctr" anchorCtr="0">
              <a:noAutofit/>
            </a:bodyPr>
            <a:lstStyle>
              <a:defPPr>
                <a:defRPr lang="fr-FR"/>
              </a:defPPr>
              <a:lvl1pPr marL="0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598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195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792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389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2987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584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181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778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>
                  <a:ea typeface="Calibri"/>
                  <a:cs typeface="Calibri"/>
                </a:rPr>
                <a:t>Citoyen</a:t>
              </a:r>
              <a:endParaRPr lang="fr-FR" sz="2000" b="1" kern="1200">
                <a:ea typeface="Calibri"/>
                <a:cs typeface="Calibri"/>
              </a:endParaRPr>
            </a:p>
          </p:txBody>
        </p:sp>
        <p:sp>
          <p:nvSpPr>
            <p:cNvPr id="9" name="Forme libre : forme 5">
              <a:extLst>
                <a:ext uri="{FF2B5EF4-FFF2-40B4-BE49-F238E27FC236}">
                  <a16:creationId xmlns:a16="http://schemas.microsoft.com/office/drawing/2014/main" id="{6269A955-B7AF-8048-769E-AF9EE99BD4CD}"/>
                </a:ext>
              </a:extLst>
            </p:cNvPr>
            <p:cNvSpPr/>
            <p:nvPr/>
          </p:nvSpPr>
          <p:spPr>
            <a:xfrm>
              <a:off x="3103640" y="3805832"/>
              <a:ext cx="2815224" cy="2815224"/>
            </a:xfrm>
            <a:custGeom>
              <a:avLst/>
              <a:gdLst>
                <a:gd name="connsiteX0" fmla="*/ 0 w 2815224"/>
                <a:gd name="connsiteY0" fmla="*/ 1407612 h 2815224"/>
                <a:gd name="connsiteX1" fmla="*/ 1407612 w 2815224"/>
                <a:gd name="connsiteY1" fmla="*/ 0 h 2815224"/>
                <a:gd name="connsiteX2" fmla="*/ 2815224 w 2815224"/>
                <a:gd name="connsiteY2" fmla="*/ 1407612 h 2815224"/>
                <a:gd name="connsiteX3" fmla="*/ 1407612 w 2815224"/>
                <a:gd name="connsiteY3" fmla="*/ 2815224 h 2815224"/>
                <a:gd name="connsiteX4" fmla="*/ 0 w 2815224"/>
                <a:gd name="connsiteY4" fmla="*/ 1407612 h 281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224" h="2815224">
                  <a:moveTo>
                    <a:pt x="0" y="1407612"/>
                  </a:moveTo>
                  <a:cubicBezTo>
                    <a:pt x="0" y="630209"/>
                    <a:pt x="630209" y="0"/>
                    <a:pt x="1407612" y="0"/>
                  </a:cubicBezTo>
                  <a:cubicBezTo>
                    <a:pt x="2185015" y="0"/>
                    <a:pt x="2815224" y="630209"/>
                    <a:pt x="2815224" y="1407612"/>
                  </a:cubicBezTo>
                  <a:cubicBezTo>
                    <a:pt x="2815224" y="2185015"/>
                    <a:pt x="2185015" y="2815224"/>
                    <a:pt x="1407612" y="2815224"/>
                  </a:cubicBezTo>
                  <a:cubicBezTo>
                    <a:pt x="630209" y="2815224"/>
                    <a:pt x="0" y="2185015"/>
                    <a:pt x="0" y="1407612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860990" tIns="727267" rIns="265100" bIns="539584" numCol="1" spcCol="1270" anchor="ctr" anchorCtr="0">
              <a:noAutofit/>
            </a:bodyPr>
            <a:lstStyle>
              <a:defPPr>
                <a:defRPr lang="fr-FR"/>
              </a:defPPr>
              <a:lvl1pPr marL="0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598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195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792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389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2987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584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181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778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>
                  <a:ea typeface="Calibri"/>
                  <a:cs typeface="Calibri"/>
                </a:rPr>
                <a:t>Employeur</a:t>
              </a:r>
              <a:endParaRPr lang="fr-FR" sz="2000" b="1" kern="1200">
                <a:ea typeface="Calibri"/>
                <a:cs typeface="Calibri"/>
              </a:endParaRPr>
            </a:p>
          </p:txBody>
        </p:sp>
        <p:sp>
          <p:nvSpPr>
            <p:cNvPr id="10" name="Forme libre : forme 7">
              <a:extLst>
                <a:ext uri="{FF2B5EF4-FFF2-40B4-BE49-F238E27FC236}">
                  <a16:creationId xmlns:a16="http://schemas.microsoft.com/office/drawing/2014/main" id="{34BB0832-5A29-4CA0-508E-B840803AEAD5}"/>
                </a:ext>
              </a:extLst>
            </p:cNvPr>
            <p:cNvSpPr/>
            <p:nvPr/>
          </p:nvSpPr>
          <p:spPr>
            <a:xfrm>
              <a:off x="1071986" y="3805832"/>
              <a:ext cx="2815224" cy="2815224"/>
            </a:xfrm>
            <a:custGeom>
              <a:avLst/>
              <a:gdLst>
                <a:gd name="connsiteX0" fmla="*/ 0 w 2815224"/>
                <a:gd name="connsiteY0" fmla="*/ 1407612 h 2815224"/>
                <a:gd name="connsiteX1" fmla="*/ 1407612 w 2815224"/>
                <a:gd name="connsiteY1" fmla="*/ 0 h 2815224"/>
                <a:gd name="connsiteX2" fmla="*/ 2815224 w 2815224"/>
                <a:gd name="connsiteY2" fmla="*/ 1407612 h 2815224"/>
                <a:gd name="connsiteX3" fmla="*/ 1407612 w 2815224"/>
                <a:gd name="connsiteY3" fmla="*/ 2815224 h 2815224"/>
                <a:gd name="connsiteX4" fmla="*/ 0 w 2815224"/>
                <a:gd name="connsiteY4" fmla="*/ 1407612 h 281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224" h="2815224">
                  <a:moveTo>
                    <a:pt x="0" y="1407612"/>
                  </a:moveTo>
                  <a:cubicBezTo>
                    <a:pt x="0" y="630209"/>
                    <a:pt x="630209" y="0"/>
                    <a:pt x="1407612" y="0"/>
                  </a:cubicBezTo>
                  <a:cubicBezTo>
                    <a:pt x="2185015" y="0"/>
                    <a:pt x="2815224" y="630209"/>
                    <a:pt x="2815224" y="1407612"/>
                  </a:cubicBezTo>
                  <a:cubicBezTo>
                    <a:pt x="2815224" y="2185015"/>
                    <a:pt x="2185015" y="2815224"/>
                    <a:pt x="1407612" y="2815224"/>
                  </a:cubicBezTo>
                  <a:cubicBezTo>
                    <a:pt x="630209" y="2815224"/>
                    <a:pt x="0" y="2185015"/>
                    <a:pt x="0" y="1407612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65100" tIns="727267" rIns="860990" bIns="539584" numCol="1" spcCol="1270" anchor="ctr" anchorCtr="0">
              <a:noAutofit/>
            </a:bodyPr>
            <a:lstStyle>
              <a:defPPr>
                <a:defRPr lang="fr-FR"/>
              </a:defPPr>
              <a:lvl1pPr marL="0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598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195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792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389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2987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584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181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778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667000">
                <a:lnSpc>
                  <a:spcPct val="90000"/>
                </a:lnSpc>
                <a:spcAft>
                  <a:spcPct val="35000"/>
                </a:spcAft>
              </a:pPr>
              <a:r>
                <a:rPr lang="fr-FR" sz="2000" b="1">
                  <a:ea typeface="Calibri"/>
                  <a:cs typeface="Calibri"/>
                </a:rPr>
                <a:t>SPST</a:t>
              </a:r>
              <a:endParaRPr lang="fr-FR" sz="2000" b="1" kern="1200">
                <a:ea typeface="Calibri"/>
                <a:cs typeface="Calibri"/>
              </a:endParaRP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B8AD0D94-ABB9-EDC7-F858-21E3CA744EA5}"/>
              </a:ext>
            </a:extLst>
          </p:cNvPr>
          <p:cNvSpPr txBox="1"/>
          <p:nvPr/>
        </p:nvSpPr>
        <p:spPr>
          <a:xfrm>
            <a:off x="7153555" y="1434353"/>
            <a:ext cx="485214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latin typeface="Arial"/>
                <a:cs typeface="Arial"/>
              </a:rPr>
              <a:t>"Le citoyen est le premier acteur de sa santé " PRS 2023-2028</a:t>
            </a:r>
            <a:endParaRPr lang="fr-FR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00C0212-75A9-6B2F-B918-513C83783E63}"/>
              </a:ext>
            </a:extLst>
          </p:cNvPr>
          <p:cNvSpPr txBox="1"/>
          <p:nvPr/>
        </p:nvSpPr>
        <p:spPr>
          <a:xfrm>
            <a:off x="214319" y="4685452"/>
            <a:ext cx="379375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latin typeface="Arial"/>
                <a:cs typeface="Arial"/>
              </a:rPr>
              <a:t>"Eviter toute altération de la santé des travailleurs du fait de leur travail" (Loi du 11/10/1946)</a:t>
            </a:r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E2B90FD-DCDA-79B7-8DEE-49D7F58CDE82}"/>
              </a:ext>
            </a:extLst>
          </p:cNvPr>
          <p:cNvCxnSpPr/>
          <p:nvPr/>
        </p:nvCxnSpPr>
        <p:spPr>
          <a:xfrm flipV="1">
            <a:off x="3811555" y="4560795"/>
            <a:ext cx="403413" cy="25773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F746F3D0-9E6E-1B5C-B6FB-5B5C9FAC1A77}"/>
              </a:ext>
            </a:extLst>
          </p:cNvPr>
          <p:cNvSpPr txBox="1"/>
          <p:nvPr/>
        </p:nvSpPr>
        <p:spPr>
          <a:xfrm>
            <a:off x="7688642" y="4416509"/>
            <a:ext cx="452003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fr-FR">
                <a:latin typeface="Arial"/>
                <a:cs typeface="Arial"/>
              </a:rPr>
              <a:t> "l'employeur est tenu de prendre toutes les mesures nécessaires pour assurer la sécurité et protéger la santé physique et mentale de ses salariés"</a:t>
            </a:r>
            <a:endParaRPr lang="fr-FR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>
                <a:latin typeface="Arial"/>
                <a:cs typeface="Arial"/>
              </a:rPr>
              <a:t>(Art. L.4121-1 CT)</a:t>
            </a:r>
            <a:endParaRPr lang="fr-FR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6EFFE849-E2C6-6114-96BF-082C78403D46}"/>
              </a:ext>
            </a:extLst>
          </p:cNvPr>
          <p:cNvCxnSpPr>
            <a:cxnSpLocks/>
          </p:cNvCxnSpPr>
          <p:nvPr/>
        </p:nvCxnSpPr>
        <p:spPr>
          <a:xfrm flipH="1" flipV="1">
            <a:off x="7281021" y="4572001"/>
            <a:ext cx="459440" cy="26894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9736C83-1DF0-1462-E700-F644843C2701}"/>
              </a:ext>
            </a:extLst>
          </p:cNvPr>
          <p:cNvCxnSpPr>
            <a:cxnSpLocks/>
          </p:cNvCxnSpPr>
          <p:nvPr/>
        </p:nvCxnSpPr>
        <p:spPr>
          <a:xfrm flipH="1">
            <a:off x="6743138" y="1725706"/>
            <a:ext cx="425823" cy="33617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B4B5E8FB-087F-E4BE-E84A-3DA3E88AB6B4}"/>
              </a:ext>
            </a:extLst>
          </p:cNvPr>
          <p:cNvSpPr txBox="1"/>
          <p:nvPr/>
        </p:nvSpPr>
        <p:spPr>
          <a:xfrm>
            <a:off x="4762275" y="3241833"/>
            <a:ext cx="176688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b="1" baseline="0">
                <a:latin typeface="Calibri"/>
              </a:rPr>
              <a:t>Salarié</a:t>
            </a:r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71459A1-92DA-9AEF-61C7-98AD2166FAFE}"/>
              </a:ext>
            </a:extLst>
          </p:cNvPr>
          <p:cNvSpPr txBox="1"/>
          <p:nvPr/>
        </p:nvSpPr>
        <p:spPr>
          <a:xfrm>
            <a:off x="56029" y="1764926"/>
            <a:ext cx="407894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latin typeface="Arial"/>
                <a:cs typeface="Arial"/>
              </a:rPr>
              <a:t>"Tout salarié doit prendre soin de sa santé et de sa sécurité…" </a:t>
            </a:r>
          </a:p>
          <a:p>
            <a:r>
              <a:rPr lang="fr-FR">
                <a:latin typeface="Arial"/>
                <a:cs typeface="Arial"/>
              </a:rPr>
              <a:t>(Art L.4122-1 CT) 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3CC6BE4-E063-E016-4AF1-C2B368A31FFF}"/>
              </a:ext>
            </a:extLst>
          </p:cNvPr>
          <p:cNvCxnSpPr>
            <a:cxnSpLocks/>
          </p:cNvCxnSpPr>
          <p:nvPr/>
        </p:nvCxnSpPr>
        <p:spPr>
          <a:xfrm>
            <a:off x="3863226" y="2498911"/>
            <a:ext cx="1333501" cy="90767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37" descr="Une image contenant Police, texte, logo, symbole&#10;&#10;Description générée automatiquement">
            <a:extLst>
              <a:ext uri="{FF2B5EF4-FFF2-40B4-BE49-F238E27FC236}">
                <a16:creationId xmlns:a16="http://schemas.microsoft.com/office/drawing/2014/main" id="{5684401B-2413-05D5-13F5-F1AA1E921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" t="115" r="201" b="-1678"/>
          <a:stretch/>
        </p:blipFill>
        <p:spPr>
          <a:xfrm>
            <a:off x="10105603" y="815"/>
            <a:ext cx="2089448" cy="669955"/>
          </a:xfrm>
          <a:prstGeom prst="rect">
            <a:avLst/>
          </a:prstGeom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47A4EEB-EE10-8EC6-EFD8-82C635967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71" y="365125"/>
            <a:ext cx="11440633" cy="908845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En conclusion : "tous acteurs de prévention !"...</a:t>
            </a:r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5AAB431-7101-ED4C-63B5-3DE67C63D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763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9EF30F0-64D8-C9D2-5F75-47C23200E7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889BC0-DBE0-42CD-AD42-714CFA108E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BADF9A-D992-AEA2-F457-7E6C6AB8D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44</a:t>
            </a:fld>
            <a:endParaRPr lang="fr-FR" altLang="fr-FR"/>
          </a:p>
        </p:txBody>
      </p:sp>
      <p:sp>
        <p:nvSpPr>
          <p:cNvPr id="7" name="ZoneTexte 1">
            <a:extLst>
              <a:ext uri="{FF2B5EF4-FFF2-40B4-BE49-F238E27FC236}">
                <a16:creationId xmlns:a16="http://schemas.microsoft.com/office/drawing/2014/main" id="{B614FA97-256A-CF41-9D1A-5120262E4195}"/>
              </a:ext>
            </a:extLst>
          </p:cNvPr>
          <p:cNvSpPr txBox="1"/>
          <p:nvPr/>
        </p:nvSpPr>
        <p:spPr>
          <a:xfrm>
            <a:off x="5135960" y="1929965"/>
            <a:ext cx="6250356" cy="28392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34291" tIns="34291" rIns="34291" bIns="34291" numCol="1" spcCol="38100" rtlCol="0" anchor="t">
            <a:spAutoFit/>
          </a:bodyPr>
          <a:lstStyle>
            <a:defPPr>
              <a:defRPr lang="fr-FR"/>
            </a:defPPr>
            <a:lvl1pPr marL="0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9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95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92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89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987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584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181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77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11525" hangingPunct="0">
              <a:lnSpc>
                <a:spcPct val="150000"/>
              </a:lnSpc>
            </a:pPr>
            <a:r>
              <a:rPr lang="fr-FR" sz="2400" b="1"/>
              <a:t>La santé est un état de complet </a:t>
            </a:r>
          </a:p>
          <a:p>
            <a:pPr algn="ctr" defTabSz="411525" hangingPunct="0">
              <a:lnSpc>
                <a:spcPct val="150000"/>
              </a:lnSpc>
            </a:pPr>
            <a:r>
              <a:rPr lang="fr-FR" sz="2400" b="1"/>
              <a:t>bien-être physique, mental et social, </a:t>
            </a:r>
            <a:endParaRPr lang="fr-FR" sz="2400" b="1">
              <a:ea typeface="Calibri"/>
              <a:cs typeface="Calibri"/>
            </a:endParaRPr>
          </a:p>
          <a:p>
            <a:pPr algn="ctr" defTabSz="411525" hangingPunct="0">
              <a:lnSpc>
                <a:spcPct val="150000"/>
              </a:lnSpc>
            </a:pPr>
            <a:r>
              <a:rPr lang="fr-FR" sz="2400" b="1"/>
              <a:t>et ne consiste pas seulement en une absence de maladie ou d'infirmité</a:t>
            </a:r>
            <a:endParaRPr lang="fr-FR" sz="2400" b="1">
              <a:ea typeface="Calibri"/>
              <a:cs typeface="Calibri"/>
            </a:endParaRPr>
          </a:p>
          <a:p>
            <a:pPr algn="r" defTabSz="411525">
              <a:lnSpc>
                <a:spcPct val="150000"/>
              </a:lnSpc>
            </a:pPr>
            <a:r>
              <a:rPr lang="fr-FR" sz="2400" b="1">
                <a:ea typeface="Calibri"/>
                <a:cs typeface="Calibri"/>
              </a:rPr>
              <a:t>(selon l'OMS)</a:t>
            </a:r>
          </a:p>
        </p:txBody>
      </p:sp>
      <p:grpSp>
        <p:nvGrpSpPr>
          <p:cNvPr id="8" name="Groupe 2">
            <a:extLst>
              <a:ext uri="{FF2B5EF4-FFF2-40B4-BE49-F238E27FC236}">
                <a16:creationId xmlns:a16="http://schemas.microsoft.com/office/drawing/2014/main" id="{6F2461D7-01BC-CB53-3055-4E7E979A8714}"/>
              </a:ext>
            </a:extLst>
          </p:cNvPr>
          <p:cNvGrpSpPr/>
          <p:nvPr/>
        </p:nvGrpSpPr>
        <p:grpSpPr>
          <a:xfrm>
            <a:off x="1072849" y="1446690"/>
            <a:ext cx="4361395" cy="4205609"/>
            <a:chOff x="1071986" y="2046317"/>
            <a:chExt cx="4846878" cy="4574739"/>
          </a:xfrm>
        </p:grpSpPr>
        <p:sp>
          <p:nvSpPr>
            <p:cNvPr id="11" name="Forme libre : forme 4">
              <a:extLst>
                <a:ext uri="{FF2B5EF4-FFF2-40B4-BE49-F238E27FC236}">
                  <a16:creationId xmlns:a16="http://schemas.microsoft.com/office/drawing/2014/main" id="{1B8FBD51-F82A-5A13-61B3-2DC292470B1C}"/>
                </a:ext>
              </a:extLst>
            </p:cNvPr>
            <p:cNvSpPr/>
            <p:nvPr/>
          </p:nvSpPr>
          <p:spPr>
            <a:xfrm>
              <a:off x="2087813" y="2046317"/>
              <a:ext cx="2815224" cy="2815224"/>
            </a:xfrm>
            <a:custGeom>
              <a:avLst/>
              <a:gdLst>
                <a:gd name="connsiteX0" fmla="*/ 0 w 2815224"/>
                <a:gd name="connsiteY0" fmla="*/ 1407612 h 2815224"/>
                <a:gd name="connsiteX1" fmla="*/ 1407612 w 2815224"/>
                <a:gd name="connsiteY1" fmla="*/ 0 h 2815224"/>
                <a:gd name="connsiteX2" fmla="*/ 2815224 w 2815224"/>
                <a:gd name="connsiteY2" fmla="*/ 1407612 h 2815224"/>
                <a:gd name="connsiteX3" fmla="*/ 1407612 w 2815224"/>
                <a:gd name="connsiteY3" fmla="*/ 2815224 h 2815224"/>
                <a:gd name="connsiteX4" fmla="*/ 0 w 2815224"/>
                <a:gd name="connsiteY4" fmla="*/ 1407612 h 281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224" h="2815224">
                  <a:moveTo>
                    <a:pt x="0" y="1407612"/>
                  </a:moveTo>
                  <a:cubicBezTo>
                    <a:pt x="0" y="630209"/>
                    <a:pt x="630209" y="0"/>
                    <a:pt x="1407612" y="0"/>
                  </a:cubicBezTo>
                  <a:cubicBezTo>
                    <a:pt x="2185015" y="0"/>
                    <a:pt x="2815224" y="630209"/>
                    <a:pt x="2815224" y="1407612"/>
                  </a:cubicBezTo>
                  <a:cubicBezTo>
                    <a:pt x="2815224" y="2185015"/>
                    <a:pt x="2185015" y="2815224"/>
                    <a:pt x="1407612" y="2815224"/>
                  </a:cubicBezTo>
                  <a:cubicBezTo>
                    <a:pt x="630209" y="2815224"/>
                    <a:pt x="0" y="2185015"/>
                    <a:pt x="0" y="1407612"/>
                  </a:cubicBezTo>
                  <a:close/>
                </a:path>
              </a:pathLst>
            </a:custGeom>
            <a:solidFill>
              <a:srgbClr val="27A1CF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375363" tIns="492664" rIns="375363" bIns="1055709" numCol="1" spcCol="1270" anchor="ctr" anchorCtr="0">
              <a:noAutofit/>
            </a:bodyPr>
            <a:lstStyle>
              <a:defPPr>
                <a:defRPr lang="fr-FR"/>
              </a:defPPr>
              <a:lvl1pPr marL="0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598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195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792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389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2987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584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181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778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kern="1200"/>
                <a:t>Bien-être physique</a:t>
              </a:r>
            </a:p>
          </p:txBody>
        </p:sp>
        <p:sp>
          <p:nvSpPr>
            <p:cNvPr id="12" name="Forme libre : forme 5">
              <a:extLst>
                <a:ext uri="{FF2B5EF4-FFF2-40B4-BE49-F238E27FC236}">
                  <a16:creationId xmlns:a16="http://schemas.microsoft.com/office/drawing/2014/main" id="{37625DFA-E388-04E4-B01D-CB27A4F092DF}"/>
                </a:ext>
              </a:extLst>
            </p:cNvPr>
            <p:cNvSpPr/>
            <p:nvPr/>
          </p:nvSpPr>
          <p:spPr>
            <a:xfrm>
              <a:off x="3103640" y="3805832"/>
              <a:ext cx="2815224" cy="2815224"/>
            </a:xfrm>
            <a:custGeom>
              <a:avLst/>
              <a:gdLst>
                <a:gd name="connsiteX0" fmla="*/ 0 w 2815224"/>
                <a:gd name="connsiteY0" fmla="*/ 1407612 h 2815224"/>
                <a:gd name="connsiteX1" fmla="*/ 1407612 w 2815224"/>
                <a:gd name="connsiteY1" fmla="*/ 0 h 2815224"/>
                <a:gd name="connsiteX2" fmla="*/ 2815224 w 2815224"/>
                <a:gd name="connsiteY2" fmla="*/ 1407612 h 2815224"/>
                <a:gd name="connsiteX3" fmla="*/ 1407612 w 2815224"/>
                <a:gd name="connsiteY3" fmla="*/ 2815224 h 2815224"/>
                <a:gd name="connsiteX4" fmla="*/ 0 w 2815224"/>
                <a:gd name="connsiteY4" fmla="*/ 1407612 h 281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224" h="2815224">
                  <a:moveTo>
                    <a:pt x="0" y="1407612"/>
                  </a:moveTo>
                  <a:cubicBezTo>
                    <a:pt x="0" y="630209"/>
                    <a:pt x="630209" y="0"/>
                    <a:pt x="1407612" y="0"/>
                  </a:cubicBezTo>
                  <a:cubicBezTo>
                    <a:pt x="2185015" y="0"/>
                    <a:pt x="2815224" y="630209"/>
                    <a:pt x="2815224" y="1407612"/>
                  </a:cubicBezTo>
                  <a:cubicBezTo>
                    <a:pt x="2815224" y="2185015"/>
                    <a:pt x="2185015" y="2815224"/>
                    <a:pt x="1407612" y="2815224"/>
                  </a:cubicBezTo>
                  <a:cubicBezTo>
                    <a:pt x="630209" y="2815224"/>
                    <a:pt x="0" y="2185015"/>
                    <a:pt x="0" y="1407612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860990" tIns="727267" rIns="265100" bIns="539584" numCol="1" spcCol="1270" anchor="ctr" anchorCtr="0">
              <a:noAutofit/>
            </a:bodyPr>
            <a:lstStyle>
              <a:defPPr>
                <a:defRPr lang="fr-FR"/>
              </a:defPPr>
              <a:lvl1pPr marL="0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598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195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792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389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2987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584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181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778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kern="1200"/>
                <a:t>Bien-être mental</a:t>
              </a:r>
            </a:p>
          </p:txBody>
        </p:sp>
        <p:sp>
          <p:nvSpPr>
            <p:cNvPr id="13" name="Forme libre : forme 7">
              <a:extLst>
                <a:ext uri="{FF2B5EF4-FFF2-40B4-BE49-F238E27FC236}">
                  <a16:creationId xmlns:a16="http://schemas.microsoft.com/office/drawing/2014/main" id="{08E23E28-3E73-F6DB-2A7B-B82BE8962401}"/>
                </a:ext>
              </a:extLst>
            </p:cNvPr>
            <p:cNvSpPr/>
            <p:nvPr/>
          </p:nvSpPr>
          <p:spPr>
            <a:xfrm>
              <a:off x="1071986" y="3805832"/>
              <a:ext cx="2815224" cy="2815224"/>
            </a:xfrm>
            <a:custGeom>
              <a:avLst/>
              <a:gdLst>
                <a:gd name="connsiteX0" fmla="*/ 0 w 2815224"/>
                <a:gd name="connsiteY0" fmla="*/ 1407612 h 2815224"/>
                <a:gd name="connsiteX1" fmla="*/ 1407612 w 2815224"/>
                <a:gd name="connsiteY1" fmla="*/ 0 h 2815224"/>
                <a:gd name="connsiteX2" fmla="*/ 2815224 w 2815224"/>
                <a:gd name="connsiteY2" fmla="*/ 1407612 h 2815224"/>
                <a:gd name="connsiteX3" fmla="*/ 1407612 w 2815224"/>
                <a:gd name="connsiteY3" fmla="*/ 2815224 h 2815224"/>
                <a:gd name="connsiteX4" fmla="*/ 0 w 2815224"/>
                <a:gd name="connsiteY4" fmla="*/ 1407612 h 281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224" h="2815224">
                  <a:moveTo>
                    <a:pt x="0" y="1407612"/>
                  </a:moveTo>
                  <a:cubicBezTo>
                    <a:pt x="0" y="630209"/>
                    <a:pt x="630209" y="0"/>
                    <a:pt x="1407612" y="0"/>
                  </a:cubicBezTo>
                  <a:cubicBezTo>
                    <a:pt x="2185015" y="0"/>
                    <a:pt x="2815224" y="630209"/>
                    <a:pt x="2815224" y="1407612"/>
                  </a:cubicBezTo>
                  <a:cubicBezTo>
                    <a:pt x="2815224" y="2185015"/>
                    <a:pt x="2185015" y="2815224"/>
                    <a:pt x="1407612" y="2815224"/>
                  </a:cubicBezTo>
                  <a:cubicBezTo>
                    <a:pt x="630209" y="2815224"/>
                    <a:pt x="0" y="2185015"/>
                    <a:pt x="0" y="1407612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65100" tIns="727267" rIns="860990" bIns="539584" numCol="1" spcCol="1270" anchor="ctr" anchorCtr="0">
              <a:noAutofit/>
            </a:bodyPr>
            <a:lstStyle>
              <a:defPPr>
                <a:defRPr lang="fr-FR"/>
              </a:defPPr>
              <a:lvl1pPr marL="0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598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195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792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389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2987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584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00181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778" algn="l" defTabSz="457195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kern="1200"/>
                <a:t>Bien-être social</a:t>
              </a:r>
            </a:p>
          </p:txBody>
        </p:sp>
      </p:grpSp>
      <p:pic>
        <p:nvPicPr>
          <p:cNvPr id="9" name="Espace réservé du contenu 14">
            <a:extLst>
              <a:ext uri="{FF2B5EF4-FFF2-40B4-BE49-F238E27FC236}">
                <a16:creationId xmlns:a16="http://schemas.microsoft.com/office/drawing/2014/main" id="{C9C27BF8-B0D1-DE76-181B-81C541984D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808604" y="3734378"/>
            <a:ext cx="415101" cy="329757"/>
          </a:xfrm>
          <a:prstGeom prst="rect">
            <a:avLst/>
          </a:prstGeom>
        </p:spPr>
      </p:pic>
      <p:pic>
        <p:nvPicPr>
          <p:cNvPr id="10" name="Espace réservé du contenu 14">
            <a:extLst>
              <a:ext uri="{FF2B5EF4-FFF2-40B4-BE49-F238E27FC236}">
                <a16:creationId xmlns:a16="http://schemas.microsoft.com/office/drawing/2014/main" id="{04A29761-8452-FF46-B9DD-5901EE5F57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063" y="1819940"/>
            <a:ext cx="462725" cy="365476"/>
          </a:xfrm>
          <a:prstGeom prst="rect">
            <a:avLst/>
          </a:prstGeom>
        </p:spPr>
      </p:pic>
      <p:pic>
        <p:nvPicPr>
          <p:cNvPr id="17" name="Image 37">
            <a:extLst>
              <a:ext uri="{FF2B5EF4-FFF2-40B4-BE49-F238E27FC236}">
                <a16:creationId xmlns:a16="http://schemas.microsoft.com/office/drawing/2014/main" id="{C3F69C0C-0981-DDDA-CB11-D0045305FB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" t="115" r="201" b="-1678"/>
          <a:stretch/>
        </p:blipFill>
        <p:spPr>
          <a:xfrm>
            <a:off x="10034166" y="815"/>
            <a:ext cx="2148979" cy="717579"/>
          </a:xfrm>
          <a:prstGeom prst="rect">
            <a:avLst/>
          </a:prstGeom>
          <a:ln>
            <a:noFill/>
          </a:ln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E2809A3C-3009-DEC1-42AD-986DCB67E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71" y="111125"/>
            <a:ext cx="11440633" cy="1325563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… pour rester en bonne santé !</a:t>
            </a:r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571789D-C157-4079-81DD-6688AC291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606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A26A11-B0C0-D6D0-2877-7305120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71" y="365125"/>
            <a:ext cx="11440633" cy="912813"/>
          </a:xfrm>
        </p:spPr>
        <p:txBody>
          <a:bodyPr/>
          <a:lstStyle/>
          <a:p>
            <a:r>
              <a:rPr lang="fr-FR">
                <a:latin typeface="Avenir Next Condensed"/>
                <a:cs typeface="Arial"/>
              </a:rPr>
              <a:t>Bibliographie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875189-D580-E1C3-F7AA-FA8CEBD88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1" y="1370542"/>
            <a:ext cx="11440633" cy="4095750"/>
          </a:xfrm>
        </p:spPr>
        <p:txBody>
          <a:bodyPr/>
          <a:lstStyle/>
          <a:p>
            <a:r>
              <a:rPr lang="fr-FR" sz="1600">
                <a:solidFill>
                  <a:srgbClr val="000000"/>
                </a:solidFill>
                <a:latin typeface="Arial"/>
                <a:cs typeface="Arial"/>
              </a:rPr>
              <a:t>Loi 02/08/2021 : </a:t>
            </a:r>
            <a:r>
              <a:rPr lang="fr-FR" sz="160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https://www.legifrance.gouv.fr/jorf/id/JORFTEXT000043884445</a:t>
            </a:r>
            <a:endParaRPr lang="fr-FR" sz="1200">
              <a:latin typeface="Arial"/>
              <a:cs typeface="Arial" panose="020B0604020202020204" pitchFamily="34" charset="0"/>
            </a:endParaRPr>
          </a:p>
          <a:p>
            <a:r>
              <a:rPr lang="fr-FR" sz="1600">
                <a:solidFill>
                  <a:schemeClr val="tx1"/>
                </a:solidFill>
                <a:latin typeface="Arial"/>
                <a:cs typeface="Arial"/>
              </a:rPr>
              <a:t>Le baromètre santé de l'ORS</a:t>
            </a:r>
            <a:r>
              <a:rPr lang="fr-FR" sz="1600">
                <a:latin typeface="Arial"/>
                <a:cs typeface="Arial"/>
              </a:rPr>
              <a:t> </a:t>
            </a:r>
            <a:r>
              <a:rPr lang="fr-FR" sz="1600">
                <a:solidFill>
                  <a:srgbClr val="0563C1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https://www.orspaysdelaloire.com/nos-activites/barometre-de-sante-publique-france</a:t>
            </a:r>
            <a:endParaRPr lang="fr-FR" sz="1600">
              <a:solidFill>
                <a:srgbClr val="0563C1"/>
              </a:solidFill>
              <a:latin typeface="Arial"/>
              <a:cs typeface="Arial"/>
            </a:endParaRPr>
          </a:p>
          <a:p>
            <a:r>
              <a:rPr lang="fr-FR" sz="1600">
                <a:solidFill>
                  <a:srgbClr val="0563C1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https://www.inrs.fr/media.html?refINRS=outil64</a:t>
            </a:r>
            <a:endParaRPr lang="fr-FR" sz="1200">
              <a:solidFill>
                <a:srgbClr val="0563C1"/>
              </a:solidFill>
              <a:latin typeface="Arial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r-FR" sz="1600">
                <a:solidFill>
                  <a:srgbClr val="0563C1"/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https://www.legifrance.gouv.fr/jorf/id/JORFTEXT000000333571/</a:t>
            </a:r>
            <a:r>
              <a:rPr lang="fr-FR" sz="1600">
                <a:solidFill>
                  <a:srgbClr val="0563C1"/>
                </a:solidFill>
                <a:latin typeface="Arial"/>
                <a:cs typeface="Arial"/>
              </a:rPr>
              <a:t> </a:t>
            </a:r>
          </a:p>
          <a:p>
            <a:r>
              <a:rPr lang="fr-FR" sz="1600">
                <a:solidFill>
                  <a:srgbClr val="000000"/>
                </a:solidFill>
                <a:latin typeface="Arial"/>
                <a:cs typeface="Arial"/>
              </a:rPr>
              <a:t>10 bonnes pratiques favorisant la santé au travail en contribuant à la performance globale de la PME </a:t>
            </a:r>
            <a:r>
              <a:rPr lang="fr-FR" sz="1600">
                <a:solidFill>
                  <a:srgbClr val="000000"/>
                </a:solidFill>
                <a:latin typeface="Arial"/>
                <a:cs typeface="Arial"/>
                <a:hlinkClick r:id="rId6"/>
              </a:rPr>
              <a:t>https://www.carsat-ra.fr/images/pdf/entreprises/sp1177.pdf</a:t>
            </a:r>
            <a:endParaRPr lang="fr-FR" sz="1200">
              <a:latin typeface="Arial"/>
            </a:endParaRPr>
          </a:p>
          <a:p>
            <a:r>
              <a:rPr lang="fr-FR" sz="1600">
                <a:solidFill>
                  <a:schemeClr val="tx1"/>
                </a:solidFill>
                <a:latin typeface="Arial"/>
                <a:cs typeface="Arial"/>
                <a:hlinkClick r:id="rId7"/>
              </a:rPr>
              <a:t>https://www.carsat-ra.fr/files/live/sites/carsat-ra/files/pdf_illustrations/entreprise/Documentation/sp1177.pdf</a:t>
            </a:r>
            <a:endParaRPr lang="fr-FR" sz="160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fr-FR" sz="1600">
                <a:solidFill>
                  <a:srgbClr val="000000"/>
                </a:solidFill>
                <a:latin typeface="Arial"/>
                <a:cs typeface="Arial"/>
              </a:rPr>
              <a:t>Rapport DGT 2022  </a:t>
            </a:r>
            <a:r>
              <a:rPr lang="fr-FR" sz="1600">
                <a:solidFill>
                  <a:srgbClr val="000000"/>
                </a:solidFill>
                <a:latin typeface="Arial"/>
                <a:cs typeface="Arial"/>
                <a:hlinkClick r:id="rId8"/>
              </a:rPr>
              <a:t>https://travail-emploi.gouv.fr/ministere/organisation/organisation-des-directions-et-services/article/organisation-de-la-direction-generale-du-travail-dgt</a:t>
            </a:r>
            <a:r>
              <a:rPr lang="fr-FR" sz="1600">
                <a:solidFill>
                  <a:srgbClr val="000000"/>
                </a:solidFill>
                <a:latin typeface="Arial"/>
                <a:cs typeface="Arial"/>
              </a:rPr>
              <a:t> </a:t>
            </a:r>
            <a:endParaRPr lang="fr-FR" sz="1600">
              <a:solidFill>
                <a:srgbClr val="000000"/>
              </a:solidFill>
              <a:cs typeface="Arial"/>
            </a:endParaRPr>
          </a:p>
          <a:p>
            <a:r>
              <a:rPr lang="fr-FR" sz="1600">
                <a:solidFill>
                  <a:srgbClr val="000000"/>
                </a:solidFill>
                <a:latin typeface="Arial"/>
                <a:cs typeface="Arial"/>
                <a:hlinkClick r:id="rId9"/>
              </a:rPr>
              <a:t>https://www.sstrn.fr/cellule-prevention-desinsertion-professionnelle</a:t>
            </a:r>
            <a:endParaRPr lang="fr-FR" sz="1600">
              <a:solidFill>
                <a:srgbClr val="000000"/>
              </a:solidFill>
              <a:cs typeface="Arial"/>
              <a:hlinkClick r:id="rId9"/>
            </a:endParaRPr>
          </a:p>
          <a:p>
            <a:r>
              <a:rPr lang="fr-FR" sz="1600">
                <a:solidFill>
                  <a:srgbClr val="000000"/>
                </a:solidFill>
                <a:latin typeface="Arial"/>
                <a:cs typeface="Arial"/>
                <a:hlinkClick r:id="rId10"/>
              </a:rPr>
              <a:t>https://www.jean-jaures.org/publication/je-taime-moi-non-plus-les-ambivalences-du-nouveau-rapport-au-travail/</a:t>
            </a:r>
            <a:endParaRPr lang="fr-FR" sz="1600">
              <a:solidFill>
                <a:srgbClr val="000000"/>
              </a:solidFill>
              <a:cs typeface="Arial"/>
              <a:hlinkClick r:id="rId10"/>
            </a:endParaRPr>
          </a:p>
          <a:p>
            <a:r>
              <a:rPr lang="fr-FR" sz="1600">
                <a:solidFill>
                  <a:srgbClr val="000000"/>
                </a:solidFill>
                <a:latin typeface="Arial"/>
                <a:cs typeface="Arial"/>
              </a:rPr>
              <a:t>4 Webinaires - RST 2024 PRESANSE PDL </a:t>
            </a:r>
            <a:r>
              <a:rPr lang="fr-FR" sz="1600">
                <a:solidFill>
                  <a:srgbClr val="000000"/>
                </a:solidFill>
                <a:latin typeface="Arial"/>
                <a:cs typeface="Arial"/>
                <a:hlinkClick r:id="rId11"/>
              </a:rPr>
              <a:t>https://presanse-paysdelaloire.fr/rst2023/#webinaires</a:t>
            </a:r>
            <a:endParaRPr lang="fr-FR" sz="1600">
              <a:solidFill>
                <a:srgbClr val="000000"/>
              </a:solidFill>
              <a:cs typeface="Arial"/>
            </a:endParaRPr>
          </a:p>
          <a:p>
            <a:endParaRPr lang="fr-FR" sz="1200">
              <a:cs typeface="Arial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E8BE29B-2127-94BF-04EF-31E93F842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45E476-3EEA-EAA9-5A90-17B4231714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CE9002-1639-70AD-A23D-58DCE6D05F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45</a:t>
            </a:fld>
            <a:endParaRPr lang="fr-FR" altLang="fr-FR"/>
          </a:p>
        </p:txBody>
      </p:sp>
      <p:pic>
        <p:nvPicPr>
          <p:cNvPr id="8" name="Image 37" descr="Une image contenant texte, Police, logo, symbole&#10;&#10;Description générée automatiquement">
            <a:extLst>
              <a:ext uri="{FF2B5EF4-FFF2-40B4-BE49-F238E27FC236}">
                <a16:creationId xmlns:a16="http://schemas.microsoft.com/office/drawing/2014/main" id="{738651F7-5507-992C-715C-767835F857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78949" y="15117"/>
            <a:ext cx="2160000" cy="706542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2F3156E-C47D-78CC-7997-500A72CE38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500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6263DAF-9356-9301-E1C0-62E5008E92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806AB3-CB20-2B86-BA54-FD494E6A25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7DE6E1-C7A2-D9D7-E734-7FB3FCD88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46</a:t>
            </a:fld>
            <a:endParaRPr lang="fr-FR" altLang="fr-FR"/>
          </a:p>
        </p:txBody>
      </p:sp>
      <p:sp>
        <p:nvSpPr>
          <p:cNvPr id="7" name="ZoneTexte 2">
            <a:hlinkClick r:id="rId2"/>
            <a:extLst>
              <a:ext uri="{FF2B5EF4-FFF2-40B4-BE49-F238E27FC236}">
                <a16:creationId xmlns:a16="http://schemas.microsoft.com/office/drawing/2014/main" id="{F9552D1E-2589-BFE1-E94A-06F43C2FABA5}"/>
              </a:ext>
            </a:extLst>
          </p:cNvPr>
          <p:cNvSpPr txBox="1"/>
          <p:nvPr/>
        </p:nvSpPr>
        <p:spPr>
          <a:xfrm>
            <a:off x="3488964" y="5262032"/>
            <a:ext cx="5216132" cy="5309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34291" tIns="34291" rIns="34291" bIns="34291" numCol="1" spcCol="3810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9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95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92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89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987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584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181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77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3000">
                <a:solidFill>
                  <a:srgbClr val="000000"/>
                </a:solidFill>
                <a:latin typeface="avenir next condensed"/>
              </a:rPr>
              <a:t>Enquête de satisfaction SVP</a:t>
            </a:r>
          </a:p>
        </p:txBody>
      </p:sp>
      <p:sp>
        <p:nvSpPr>
          <p:cNvPr id="8" name="ZoneTexte 10">
            <a:hlinkClick r:id="rId2"/>
            <a:extLst>
              <a:ext uri="{FF2B5EF4-FFF2-40B4-BE49-F238E27FC236}">
                <a16:creationId xmlns:a16="http://schemas.microsoft.com/office/drawing/2014/main" id="{14906122-A894-4DB9-AE07-FD939F2FA3B2}"/>
              </a:ext>
            </a:extLst>
          </p:cNvPr>
          <p:cNvSpPr txBox="1"/>
          <p:nvPr/>
        </p:nvSpPr>
        <p:spPr>
          <a:xfrm>
            <a:off x="7832318" y="3806364"/>
            <a:ext cx="3324253" cy="37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34291" tIns="34291" rIns="34291" bIns="34291" numCol="1" spcCol="38100" rtlCol="0" anchor="t">
            <a:spAutoFit/>
          </a:bodyPr>
          <a:lstStyle>
            <a:defPPr>
              <a:defRPr lang="fr-FR"/>
            </a:defPPr>
            <a:lvl1pPr marL="0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9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95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92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89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987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584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181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778" algn="l" defTabSz="457195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11525" hangingPunct="0"/>
            <a:endParaRPr lang="fr-FR" sz="2000" b="1">
              <a:solidFill>
                <a:srgbClr val="000000"/>
              </a:solidFill>
              <a:latin typeface="avenir next condensed"/>
              <a:ea typeface="Gill Sans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8616F8-F03A-749B-1083-FC2E4C3DB856}"/>
              </a:ext>
            </a:extLst>
          </p:cNvPr>
          <p:cNvSpPr txBox="1"/>
          <p:nvPr/>
        </p:nvSpPr>
        <p:spPr>
          <a:xfrm>
            <a:off x="2770396" y="354979"/>
            <a:ext cx="66631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600" b="1">
                <a:solidFill>
                  <a:srgbClr val="F9B000"/>
                </a:solidFill>
                <a:latin typeface="avenir next condensed"/>
                <a:cs typeface="Segoe UI"/>
              </a:rPr>
              <a:t>Merci pour votre attention !</a:t>
            </a:r>
          </a:p>
        </p:txBody>
      </p:sp>
      <p:pic>
        <p:nvPicPr>
          <p:cNvPr id="15" name="Image 37">
            <a:extLst>
              <a:ext uri="{FF2B5EF4-FFF2-40B4-BE49-F238E27FC236}">
                <a16:creationId xmlns:a16="http://schemas.microsoft.com/office/drawing/2014/main" id="{D3C8AE50-E220-DC6D-0C8B-46EB0C34A2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" t="115" r="201" b="-1678"/>
          <a:stretch/>
        </p:blipFill>
        <p:spPr>
          <a:xfrm>
            <a:off x="10045209" y="814"/>
            <a:ext cx="2148979" cy="717579"/>
          </a:xfrm>
          <a:prstGeom prst="rect">
            <a:avLst/>
          </a:prstGeom>
          <a:ln>
            <a:noFill/>
          </a:ln>
        </p:spPr>
      </p:pic>
      <p:pic>
        <p:nvPicPr>
          <p:cNvPr id="2" name="Image 1" descr="Une image contenant motif, carré, pixel, conception&#10;&#10;Description générée automatiquement">
            <a:extLst>
              <a:ext uri="{FF2B5EF4-FFF2-40B4-BE49-F238E27FC236}">
                <a16:creationId xmlns:a16="http://schemas.microsoft.com/office/drawing/2014/main" id="{D278911D-EAF5-85EA-85AE-B76EF989D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584" y="1132417"/>
            <a:ext cx="4243916" cy="4265083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124DEFA-E1EE-5123-8DBB-A997B943D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15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F22BC3C-14B5-10ED-F5BD-2F8B67A56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A7FDD5-6918-E924-1828-DE2F1946AC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2B6145-2F58-05FD-DCC4-156ECD35A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5</a:t>
            </a:fld>
            <a:endParaRPr lang="fr-FR" altLang="fr-FR"/>
          </a:p>
        </p:txBody>
      </p:sp>
      <p:pic>
        <p:nvPicPr>
          <p:cNvPr id="7" name="Image 6" descr="Une image contenant texte, dessin humoristique, écriture manuscrite, diagramme&#10;&#10;Description générée automatiquement">
            <a:extLst>
              <a:ext uri="{FF2B5EF4-FFF2-40B4-BE49-F238E27FC236}">
                <a16:creationId xmlns:a16="http://schemas.microsoft.com/office/drawing/2014/main" id="{E138A0D1-F4F8-7DD7-05FF-76F4C7898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219" y="444500"/>
            <a:ext cx="8671813" cy="5408084"/>
          </a:xfrm>
          <a:prstGeom prst="rect">
            <a:avLst/>
          </a:prstGeom>
          <a:ln>
            <a:noFill/>
          </a:ln>
        </p:spPr>
      </p:pic>
      <p:pic>
        <p:nvPicPr>
          <p:cNvPr id="3" name="Image 37" descr="Une image contenant texte, Police, logo, symbole&#10;&#10;Description générée automatiquement">
            <a:extLst>
              <a:ext uri="{FF2B5EF4-FFF2-40B4-BE49-F238E27FC236}">
                <a16:creationId xmlns:a16="http://schemas.microsoft.com/office/drawing/2014/main" id="{E2ED8EF3-8F74-B9F3-A0CD-7D215A114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8949" y="15117"/>
            <a:ext cx="2160000" cy="706542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E48C841-102F-AF16-DCC7-B1856F5D9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13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04FCC0-8E20-1086-D780-209533FC8D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DE262C2-6D90-FDEB-F3B8-D4702BC96D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731A21-4E8F-9688-39FF-F45306EEC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6</a:t>
            </a:fld>
            <a:endParaRPr lang="fr-FR" altLang="fr-FR"/>
          </a:p>
        </p:txBody>
      </p:sp>
      <p:pic>
        <p:nvPicPr>
          <p:cNvPr id="7" name="Image 6" descr="Une image contenant texte, Police, écriture manuscrite, diagramme&#10;&#10;Description générée automatiquement">
            <a:extLst>
              <a:ext uri="{FF2B5EF4-FFF2-40B4-BE49-F238E27FC236}">
                <a16:creationId xmlns:a16="http://schemas.microsoft.com/office/drawing/2014/main" id="{3689F821-FF75-48BC-1BF6-67922C262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475" y="275167"/>
            <a:ext cx="8051301" cy="5746750"/>
          </a:xfrm>
          <a:prstGeom prst="rect">
            <a:avLst/>
          </a:prstGeom>
          <a:ln>
            <a:noFill/>
          </a:ln>
        </p:spPr>
      </p:pic>
      <p:pic>
        <p:nvPicPr>
          <p:cNvPr id="3" name="Image 37" descr="Une image contenant texte, Police, logo, symbole&#10;&#10;Description générée automatiquement">
            <a:extLst>
              <a:ext uri="{FF2B5EF4-FFF2-40B4-BE49-F238E27FC236}">
                <a16:creationId xmlns:a16="http://schemas.microsoft.com/office/drawing/2014/main" id="{EBB74036-1AF6-2A15-F9FB-C2175F76B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8949" y="15117"/>
            <a:ext cx="2160000" cy="706542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8DCA32D-583D-05CF-5C17-01E4093BE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60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A8975FC-FD1D-3F59-2C24-7E97B53E6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EB1E2F-BCFC-16BB-014C-FB327158EB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DC61F6-C4EA-BDCD-2091-DA68B7A318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7</a:t>
            </a:fld>
            <a:endParaRPr lang="fr-FR" altLang="fr-FR"/>
          </a:p>
        </p:txBody>
      </p:sp>
      <p:pic>
        <p:nvPicPr>
          <p:cNvPr id="7" name="Image 6" descr="Une image contenant texte, Police, capture d’écran, diagramme&#10;&#10;Description générée automatiquement">
            <a:extLst>
              <a:ext uri="{FF2B5EF4-FFF2-40B4-BE49-F238E27FC236}">
                <a16:creationId xmlns:a16="http://schemas.microsoft.com/office/drawing/2014/main" id="{4AD093D5-A999-46A6-907D-CB2C49815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374" y="381000"/>
            <a:ext cx="9360668" cy="5524500"/>
          </a:xfrm>
          <a:prstGeom prst="rect">
            <a:avLst/>
          </a:prstGeom>
          <a:ln>
            <a:noFill/>
          </a:ln>
        </p:spPr>
      </p:pic>
      <p:pic>
        <p:nvPicPr>
          <p:cNvPr id="3" name="Image 37" descr="Une image contenant texte, Police, logo, symbole&#10;&#10;Description générée automatiquement">
            <a:extLst>
              <a:ext uri="{FF2B5EF4-FFF2-40B4-BE49-F238E27FC236}">
                <a16:creationId xmlns:a16="http://schemas.microsoft.com/office/drawing/2014/main" id="{3D9E8320-2F6B-5765-7CD1-6FECE29B1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8949" y="15117"/>
            <a:ext cx="2160000" cy="706542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CC1E08E-EF44-8394-A985-F8AE268DB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88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37" descr="Une image contenant texte, Police, logo, symbole&#10;&#10;Description générée automatiquement">
            <a:extLst>
              <a:ext uri="{FF2B5EF4-FFF2-40B4-BE49-F238E27FC236}">
                <a16:creationId xmlns:a16="http://schemas.microsoft.com/office/drawing/2014/main" id="{D70696A7-59CC-71B9-5C0A-9F1A0C017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8949" y="15117"/>
            <a:ext cx="2160000" cy="706542"/>
          </a:xfrm>
          <a:prstGeom prst="rect">
            <a:avLst/>
          </a:prstGeom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0202BEB-B43D-1FC5-4237-53534F8D1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05" y="354542"/>
            <a:ext cx="11525299" cy="1357312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Loi du 11 octobre 1946 : fondatrice de la médecine du travail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FF18B7-8699-E4CF-FFA0-FA766C53B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1" y="1825625"/>
            <a:ext cx="11631133" cy="4095750"/>
          </a:xfrm>
        </p:spPr>
        <p:txBody>
          <a:bodyPr/>
          <a:lstStyle/>
          <a:p>
            <a:pPr marL="228600" lvl="1" algn="just">
              <a:spcBef>
                <a:spcPts val="1000"/>
              </a:spcBef>
              <a:buClr>
                <a:srgbClr val="00446A"/>
              </a:buClr>
              <a:buFont typeface="Wingdings" panose="020B0604020202020204" pitchFamily="34" charset="0"/>
              <a:buChar char="§"/>
            </a:pPr>
            <a:r>
              <a:rPr lang="fr-FR">
                <a:latin typeface="Arial"/>
                <a:cs typeface="Arial"/>
              </a:rPr>
              <a:t>OBJET PRINCIPAL : </a:t>
            </a:r>
            <a:endParaRPr lang="fr-FR"/>
          </a:p>
          <a:p>
            <a:pPr marL="1314450" lvl="1" indent="685800" algn="just">
              <a:spcBef>
                <a:spcPts val="1000"/>
              </a:spcBef>
              <a:buClr>
                <a:srgbClr val="00446A"/>
              </a:buClr>
              <a:buFont typeface="Wingdings" panose="020B0604020202020204" pitchFamily="34" charset="0"/>
              <a:buChar char="§"/>
            </a:pPr>
            <a:r>
              <a:rPr lang="fr-FR">
                <a:latin typeface="Arial"/>
                <a:cs typeface="Arial"/>
              </a:rPr>
              <a:t>éviter toute altération de la santé des travailleurs du fait de leur travail</a:t>
            </a:r>
          </a:p>
          <a:p>
            <a:pPr marL="228600" lvl="1" algn="just">
              <a:spcBef>
                <a:spcPts val="1000"/>
              </a:spcBef>
              <a:buClr>
                <a:srgbClr val="00446A"/>
              </a:buClr>
              <a:buFont typeface="Wingdings" panose="020B0604020202020204" pitchFamily="34" charset="0"/>
              <a:buChar char="§"/>
            </a:pPr>
            <a:r>
              <a:rPr lang="fr-FR" sz="2400">
                <a:latin typeface="Arial"/>
                <a:cs typeface="Arial"/>
              </a:rPr>
              <a:t>REGLEMENTATION INITIALE précise les principes fondamentaux de la médecine du travail en France :</a:t>
            </a: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 marL="1965960" indent="-685800" algn="just">
              <a:lnSpc>
                <a:spcPct val="100000"/>
              </a:lnSpc>
              <a:spcBef>
                <a:spcPct val="0"/>
              </a:spcBef>
              <a:buFont typeface="Wingdings,Sans-Serif" panose="020B0604020202020204" pitchFamily="34" charset="0"/>
              <a:buChar char="§"/>
            </a:pPr>
            <a:r>
              <a:rPr lang="fr-FR" sz="2400">
                <a:latin typeface="Arial"/>
                <a:cs typeface="Arial"/>
              </a:rPr>
              <a:t>caractère </a:t>
            </a:r>
            <a:r>
              <a:rPr lang="fr-FR" sz="2400" b="1">
                <a:latin typeface="Arial"/>
                <a:cs typeface="Arial"/>
              </a:rPr>
              <a:t>obligatoire</a:t>
            </a:r>
            <a:r>
              <a:rPr lang="fr-FR" sz="2400">
                <a:latin typeface="Arial"/>
                <a:cs typeface="Arial"/>
              </a:rPr>
              <a:t> et </a:t>
            </a:r>
            <a:r>
              <a:rPr lang="fr-FR" sz="2400" b="1">
                <a:latin typeface="Arial"/>
                <a:cs typeface="Arial"/>
              </a:rPr>
              <a:t>financement par les employeurs</a:t>
            </a: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 marL="1965960" indent="-685800" algn="just">
              <a:lnSpc>
                <a:spcPct val="100000"/>
              </a:lnSpc>
              <a:spcBef>
                <a:spcPct val="0"/>
              </a:spcBef>
              <a:buFont typeface="Wingdings,Sans-Serif" panose="020B0604020202020204" pitchFamily="34" charset="0"/>
              <a:buChar char="§"/>
            </a:pPr>
            <a:r>
              <a:rPr lang="fr-FR" sz="2400" b="1">
                <a:latin typeface="Arial"/>
                <a:cs typeface="Arial"/>
              </a:rPr>
              <a:t>exclusivement préventive</a:t>
            </a: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 marL="1965960" indent="-685800" algn="just">
              <a:lnSpc>
                <a:spcPct val="100000"/>
              </a:lnSpc>
              <a:spcBef>
                <a:spcPct val="0"/>
              </a:spcBef>
              <a:buFont typeface="Wingdings,Sans-Serif" panose="020B0604020202020204" pitchFamily="34" charset="0"/>
              <a:buChar char="§"/>
            </a:pPr>
            <a:r>
              <a:rPr lang="fr-FR" sz="2400" b="1">
                <a:latin typeface="Arial"/>
                <a:cs typeface="Arial"/>
              </a:rPr>
              <a:t>indépendance technique</a:t>
            </a:r>
            <a:r>
              <a:rPr lang="fr-FR" sz="2400">
                <a:latin typeface="Arial"/>
                <a:cs typeface="Arial"/>
              </a:rPr>
              <a:t> et </a:t>
            </a:r>
            <a:r>
              <a:rPr lang="fr-FR" sz="2400" b="1">
                <a:latin typeface="Arial"/>
                <a:cs typeface="Arial"/>
              </a:rPr>
              <a:t>respect de la déontologie médicale</a:t>
            </a: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 marL="1965960" indent="-685800" algn="just">
              <a:lnSpc>
                <a:spcPct val="100000"/>
              </a:lnSpc>
              <a:spcBef>
                <a:spcPct val="0"/>
              </a:spcBef>
              <a:buFont typeface="Wingdings,Sans-Serif" panose="020B0604020202020204" pitchFamily="34" charset="0"/>
              <a:buChar char="§"/>
            </a:pPr>
            <a:r>
              <a:rPr lang="fr-FR" sz="2400" b="1">
                <a:latin typeface="Arial"/>
                <a:cs typeface="Arial"/>
              </a:rPr>
              <a:t>spécialisation des médecins du travail</a:t>
            </a:r>
            <a:endParaRPr lang="fr-FR" sz="2400">
              <a:solidFill>
                <a:srgbClr val="000000"/>
              </a:solidFill>
              <a:latin typeface="Arial"/>
              <a:cs typeface="Arial"/>
            </a:endParaRPr>
          </a:p>
          <a:p>
            <a:pPr algn="just">
              <a:buFont typeface="Wingdings,Sans-Serif" panose="020B0604020202020204" pitchFamily="34" charset="0"/>
              <a:buChar char="§"/>
            </a:pPr>
            <a:r>
              <a:rPr lang="fr-FR" sz="2400">
                <a:latin typeface="Arial"/>
                <a:cs typeface="Arial"/>
              </a:rPr>
              <a:t>En pratique, c'est la mise en place des premières </a:t>
            </a:r>
            <a:r>
              <a:rPr lang="fr-FR" sz="2400" b="1">
                <a:latin typeface="Arial"/>
                <a:cs typeface="Arial"/>
              </a:rPr>
              <a:t>visites médicales annuelles obligatoires</a:t>
            </a:r>
            <a:r>
              <a:rPr lang="fr-FR" sz="2400">
                <a:latin typeface="Arial"/>
                <a:cs typeface="Arial"/>
              </a:rPr>
              <a:t> et des </a:t>
            </a:r>
            <a:r>
              <a:rPr lang="fr-FR" sz="2400" b="1">
                <a:latin typeface="Arial"/>
                <a:cs typeface="Arial"/>
              </a:rPr>
              <a:t>fiches d'aptitude.</a:t>
            </a:r>
            <a:endParaRPr lang="fr-FR" sz="2400">
              <a:latin typeface="Arial"/>
              <a:cs typeface="Arial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584ECF-7D7C-044B-08CB-1B9433C524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4AD9E5B-A332-5824-45B6-222CB46EE0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5F018C-0FE0-618D-4F69-804F1BD2C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8</a:t>
            </a:fld>
            <a:endParaRPr lang="fr-FR" alt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6ACB35E-FD76-9B76-8D45-4BF6137EF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59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5E32271-C081-E929-D4C3-C8E25C6B3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C3A36C-AC22-554E-E159-17724CB12F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D0D6D-4C8A-2E46-8CFF-5B9B71B9D316}" type="datetime1">
              <a:rPr lang="fr-FR" altLang="fr-FR" smtClean="0"/>
              <a:t>13/05/2024</a:t>
            </a:fld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5EEF1D-7DB6-145B-DA5F-DB39B820D8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30B98-D494-D94A-86F9-00715948CA12}" type="slidenum">
              <a:rPr lang="fr-FR" altLang="fr-FR" smtClean="0"/>
              <a:pPr/>
              <a:t>9</a:t>
            </a:fld>
            <a:endParaRPr lang="fr-FR" altLang="fr-FR"/>
          </a:p>
        </p:txBody>
      </p:sp>
      <p:pic>
        <p:nvPicPr>
          <p:cNvPr id="3" name="Image 37" descr="Une image contenant texte, Police, logo, symbole&#10;&#10;Description générée automatiquement">
            <a:extLst>
              <a:ext uri="{FF2B5EF4-FFF2-40B4-BE49-F238E27FC236}">
                <a16:creationId xmlns:a16="http://schemas.microsoft.com/office/drawing/2014/main" id="{705CE2F0-22AF-313E-ECB9-E582B5702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8949" y="15117"/>
            <a:ext cx="2160000" cy="706542"/>
          </a:xfrm>
          <a:prstGeom prst="rect">
            <a:avLst/>
          </a:prstGeom>
          <a:ln>
            <a:noFill/>
          </a:ln>
        </p:spPr>
      </p:pic>
      <p:pic>
        <p:nvPicPr>
          <p:cNvPr id="7" name="Image 6" descr="Une image contenant texte, Police, cercle&#10;&#10;Description générée automatiquement">
            <a:extLst>
              <a:ext uri="{FF2B5EF4-FFF2-40B4-BE49-F238E27FC236}">
                <a16:creationId xmlns:a16="http://schemas.microsoft.com/office/drawing/2014/main" id="{A6C308EF-2D61-DD00-B58E-81726A26B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479" y="3539596"/>
            <a:ext cx="5127626" cy="196955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4BFF0F5-95C9-5995-963E-777E5575C01F}"/>
              </a:ext>
            </a:extLst>
          </p:cNvPr>
          <p:cNvSpPr txBox="1"/>
          <p:nvPr/>
        </p:nvSpPr>
        <p:spPr>
          <a:xfrm>
            <a:off x="4000499" y="4032249"/>
            <a:ext cx="1259417" cy="830997"/>
          </a:xfrm>
          <a:prstGeom prst="rect">
            <a:avLst/>
          </a:prstGeom>
          <a:solidFill>
            <a:srgbClr val="EAE4C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800">
                <a:solidFill>
                  <a:srgbClr val="3A3838"/>
                </a:solidFill>
                <a:latin typeface="Fave Script Bold Pro"/>
                <a:ea typeface="Calibri"/>
                <a:cs typeface="Calibri"/>
              </a:rPr>
              <a:t>1979</a:t>
            </a:r>
            <a:endParaRPr lang="fr-FR">
              <a:solidFill>
                <a:srgbClr val="3A3838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18253BD-B7FE-C765-091E-8D0A6144CA6B}"/>
              </a:ext>
            </a:extLst>
          </p:cNvPr>
          <p:cNvSpPr txBox="1"/>
          <p:nvPr/>
        </p:nvSpPr>
        <p:spPr>
          <a:xfrm>
            <a:off x="7069668" y="4032250"/>
            <a:ext cx="1365250" cy="830997"/>
          </a:xfrm>
          <a:prstGeom prst="rect">
            <a:avLst/>
          </a:prstGeom>
          <a:solidFill>
            <a:srgbClr val="ECC6C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800">
                <a:solidFill>
                  <a:srgbClr val="3A3838"/>
                </a:solidFill>
                <a:latin typeface="Fave Script Bold Pro"/>
                <a:ea typeface="Calibri"/>
                <a:cs typeface="Calibri"/>
              </a:rPr>
              <a:t>1989</a:t>
            </a:r>
            <a:endParaRPr lang="fr-FR" sz="4800">
              <a:solidFill>
                <a:srgbClr val="3A3838"/>
              </a:solidFill>
              <a:latin typeface="Fave Script Bold Pro"/>
            </a:endParaRPr>
          </a:p>
        </p:txBody>
      </p:sp>
      <p:pic>
        <p:nvPicPr>
          <p:cNvPr id="12" name="Image 11" descr="Une image contenant texte, Police, blanc&#10;&#10;Description générée automatiquement">
            <a:extLst>
              <a:ext uri="{FF2B5EF4-FFF2-40B4-BE49-F238E27FC236}">
                <a16:creationId xmlns:a16="http://schemas.microsoft.com/office/drawing/2014/main" id="{AB8D95B0-98BF-ADA2-C46C-065417F2C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946" y="910167"/>
            <a:ext cx="1819275" cy="2286000"/>
          </a:xfrm>
          <a:prstGeom prst="rect">
            <a:avLst/>
          </a:prstGeom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049F6F1-A9A6-3462-277A-FA14B6BD0E54}"/>
              </a:ext>
            </a:extLst>
          </p:cNvPr>
          <p:cNvSpPr txBox="1"/>
          <p:nvPr/>
        </p:nvSpPr>
        <p:spPr>
          <a:xfrm>
            <a:off x="3831166" y="1238250"/>
            <a:ext cx="1312333" cy="116955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b="1">
                <a:solidFill>
                  <a:srgbClr val="3A3838"/>
                </a:solidFill>
                <a:latin typeface="Calibri"/>
                <a:ea typeface="Calibri"/>
                <a:cs typeface="Calibri"/>
              </a:rPr>
              <a:t>Officialisation et obligation du TIERS-TEMPS</a:t>
            </a:r>
            <a:r>
              <a:rPr lang="fr-FR" sz="1400">
                <a:solidFill>
                  <a:srgbClr val="3A3838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endParaRPr lang="fr-FR" sz="1400">
              <a:solidFill>
                <a:srgbClr val="3A3838"/>
              </a:solidFill>
              <a:ea typeface="Calibri"/>
              <a:cs typeface="Calibri"/>
            </a:endParaRPr>
          </a:p>
        </p:txBody>
      </p:sp>
      <p:pic>
        <p:nvPicPr>
          <p:cNvPr id="14" name="Image 13" descr="Une image contenant texte, Police, blanc&#10;&#10;Description générée automatiquement">
            <a:extLst>
              <a:ext uri="{FF2B5EF4-FFF2-40B4-BE49-F238E27FC236}">
                <a16:creationId xmlns:a16="http://schemas.microsoft.com/office/drawing/2014/main" id="{92FAB825-24C0-0E63-F3A2-6209FFFAE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112" y="486833"/>
            <a:ext cx="2729441" cy="2942166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F002379-21D0-5ADA-5704-0119FBDC6359}"/>
              </a:ext>
            </a:extLst>
          </p:cNvPr>
          <p:cNvSpPr txBox="1"/>
          <p:nvPr/>
        </p:nvSpPr>
        <p:spPr>
          <a:xfrm>
            <a:off x="6635749" y="719666"/>
            <a:ext cx="2063748" cy="175432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b="1">
                <a:solidFill>
                  <a:srgbClr val="3A3838"/>
                </a:solidFill>
                <a:latin typeface="Calibri"/>
                <a:ea typeface="Calibri"/>
                <a:cs typeface="Calibri"/>
              </a:rPr>
              <a:t>Obligation </a:t>
            </a:r>
            <a:r>
              <a:rPr lang="fr-FR" sz="2400" b="1">
                <a:solidFill>
                  <a:srgbClr val="3A3838"/>
                </a:solidFill>
                <a:latin typeface="Arial"/>
                <a:ea typeface="Calibri"/>
                <a:cs typeface="Arial"/>
              </a:rPr>
              <a:t> </a:t>
            </a:r>
            <a:r>
              <a:rPr lang="fr-FR" sz="1400" b="1">
                <a:solidFill>
                  <a:srgbClr val="3A3838"/>
                </a:solidFill>
                <a:latin typeface="Calibri"/>
                <a:ea typeface="Calibri"/>
                <a:cs typeface="Calibri"/>
              </a:rPr>
              <a:t>pour le médecin du travail la rédaction d'une FICHE D'ENTREPRISE pour les entreprises &gt;10 salariés</a:t>
            </a:r>
          </a:p>
          <a:p>
            <a:endParaRPr lang="fr-FR" sz="1400" b="1">
              <a:solidFill>
                <a:srgbClr val="3A3838"/>
              </a:solidFill>
              <a:ea typeface="Calibri"/>
              <a:cs typeface="Calibri"/>
            </a:endParaRPr>
          </a:p>
          <a:p>
            <a:endParaRPr lang="fr-FR" sz="1400" b="1">
              <a:solidFill>
                <a:srgbClr val="3A3838"/>
              </a:solidFill>
              <a:ea typeface="Calibri"/>
              <a:cs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06EBBB5-0113-7344-1A67-E03D62FB4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42421"/>
            <a:ext cx="12192000" cy="8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320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ame PPT SSTRN" id="{E57EA041-645E-2B4D-A497-DB94C024842A}" vid="{1E86EFB2-8AF3-3844-B7E6-F2E674D1B0E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b1c4f30-2a51-47b7-b0d1-7b6b9bcc1abb" xsi:nil="true"/>
    <lcf76f155ced4ddcb4097134ff3c332f xmlns="9db88e32-3233-4dfd-8358-78c808ac894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7BACA812DF4442B84334903AEF0F9C" ma:contentTypeVersion="12" ma:contentTypeDescription="Crée un document." ma:contentTypeScope="" ma:versionID="bcae3b90d5583e95aaca75506a570abd">
  <xsd:schema xmlns:xsd="http://www.w3.org/2001/XMLSchema" xmlns:xs="http://www.w3.org/2001/XMLSchema" xmlns:p="http://schemas.microsoft.com/office/2006/metadata/properties" xmlns:ns2="9db88e32-3233-4dfd-8358-78c808ac894e" xmlns:ns3="2b1c4f30-2a51-47b7-b0d1-7b6b9bcc1abb" targetNamespace="http://schemas.microsoft.com/office/2006/metadata/properties" ma:root="true" ma:fieldsID="1611022b72cf972631f9efe74a04dda5" ns2:_="" ns3:_="">
    <xsd:import namespace="9db88e32-3233-4dfd-8358-78c808ac894e"/>
    <xsd:import namespace="2b1c4f30-2a51-47b7-b0d1-7b6b9bcc1a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b88e32-3233-4dfd-8358-78c808ac89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alises d’images" ma:readOnly="false" ma:fieldId="{5cf76f15-5ced-4ddc-b409-7134ff3c332f}" ma:taxonomyMulti="true" ma:sspId="197700d4-d7fe-43e8-8a32-b305e2c38c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1c4f30-2a51-47b7-b0d1-7b6b9bcc1abb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d54fc8f-353e-4828-9416-0b0f01da6581}" ma:internalName="TaxCatchAll" ma:showField="CatchAllData" ma:web="2b1c4f30-2a51-47b7-b0d1-7b6b9bcc1a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CCA58B-06B0-4551-962E-419EC040CBC1}">
  <ds:schemaRefs>
    <ds:schemaRef ds:uri="2b1c4f30-2a51-47b7-b0d1-7b6b9bcc1abb"/>
    <ds:schemaRef ds:uri="9db88e32-3233-4dfd-8358-78c808ac894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CC28689-C220-4D3B-A0E9-46339D7C02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EC8EA3-7E56-4CA3-AE7F-13E8C77CA509}">
  <ds:schemaRefs>
    <ds:schemaRef ds:uri="2b1c4f30-2a51-47b7-b0d1-7b6b9bcc1abb"/>
    <ds:schemaRef ds:uri="9db88e32-3233-4dfd-8358-78c808ac894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Modèle PPT SSTRN</Template>
  <Application>Microsoft Office PowerPoint</Application>
  <PresentationFormat>Grand écran</PresentationFormat>
  <Slides>46</Slides>
  <Notes>0</Notes>
  <HiddenSlides>0</HiddenSlide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47" baseType="lpstr">
      <vt:lpstr>Thème Office</vt:lpstr>
      <vt:lpstr>Présentation PowerPoint</vt:lpstr>
      <vt:lpstr>Plan</vt:lpstr>
      <vt:lpstr>1ère partie</vt:lpstr>
      <vt:lpstr>Présentation PowerPoint</vt:lpstr>
      <vt:lpstr>Présentation PowerPoint</vt:lpstr>
      <vt:lpstr>Présentation PowerPoint</vt:lpstr>
      <vt:lpstr>Présentation PowerPoint</vt:lpstr>
      <vt:lpstr>Loi du 11 octobre 1946 : fondatrice de la médecine du travail</vt:lpstr>
      <vt:lpstr>Présentation PowerPoint</vt:lpstr>
      <vt:lpstr>Influence européenne sur le renforcement de la prévention</vt:lpstr>
      <vt:lpstr>Présentation PowerPoint</vt:lpstr>
      <vt:lpstr>Présentation PowerPoint</vt:lpstr>
      <vt:lpstr>Nouvelle réforme : Loi du 2 août 2021</vt:lpstr>
      <vt:lpstr>En résumé, un secteur en pleine mutation...</vt:lpstr>
      <vt:lpstr>2è partie </vt:lpstr>
      <vt:lpstr>2.1 Ecosystème travail  </vt:lpstr>
      <vt:lpstr>Présentation PowerPoint</vt:lpstr>
      <vt:lpstr>Présentation PowerPoint</vt:lpstr>
      <vt:lpstr>Présentation PowerPoint</vt:lpstr>
      <vt:lpstr>Accidents du travail (AT) et Maladies professionnelles (MP) </vt:lpstr>
      <vt:lpstr>2.2 Ecosystème santé</vt:lpstr>
      <vt:lpstr>Maladies chroniques</vt:lpstr>
      <vt:lpstr>Exemples de maladies chroniques </vt:lpstr>
      <vt:lpstr>Impact social des maladies</vt:lpstr>
      <vt:lpstr>Les Troubles Musculo Squelettiques "TMS"</vt:lpstr>
      <vt:lpstr>RPS</vt:lpstr>
      <vt:lpstr>Addictions</vt:lpstr>
      <vt:lpstr>La Souffrance</vt:lpstr>
      <vt:lpstr>Présentation PowerPoint</vt:lpstr>
      <vt:lpstr>3è partie</vt:lpstr>
      <vt:lpstr>La santé au travail repose sur la complémentarité des actions de prévention*</vt:lpstr>
      <vt:lpstr>Présentation PowerPoint</vt:lpstr>
      <vt:lpstr>Présentation PowerPoint</vt:lpstr>
      <vt:lpstr>Présentation PowerPoint</vt:lpstr>
      <vt:lpstr>TMS : facteurs de risque</vt:lpstr>
      <vt:lpstr>Présentation PowerPoint</vt:lpstr>
      <vt:lpstr>Présentation PowerPoint</vt:lpstr>
      <vt:lpstr>Maintien dans l’emploi : une priorité nationale </vt:lpstr>
      <vt:lpstr>Présentation PowerPoint</vt:lpstr>
      <vt:lpstr>Présentation PowerPoint</vt:lpstr>
      <vt:lpstr>Médecin du travail et autres compétences</vt:lpstr>
      <vt:lpstr>Employeur : démarche de prévention collective</vt:lpstr>
      <vt:lpstr>En conclusion : "tous acteurs de prévention !"...</vt:lpstr>
      <vt:lpstr>… pour rester en bonne santé !</vt:lpstr>
      <vt:lpstr>Bibliographie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Seloula Doria</dc:creator>
  <cp:revision>31</cp:revision>
  <dcterms:created xsi:type="dcterms:W3CDTF">2024-04-03T14:58:42Z</dcterms:created>
  <dcterms:modified xsi:type="dcterms:W3CDTF">2024-05-13T12:50:45Z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0x0101001A7BACA812DF4442B84334903AEF0F9C</vt:lpwstr>
  </property>
  <property fmtid="{D5CDD505-2E9C-101B-9397-08002B2CF9AE}" pid="3" name="MediaServiceImageTags">
    <vt:lpwstr/>
  </property>
</Properties>
</file>